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28" r:id="rId2"/>
    <p:sldId id="427" r:id="rId3"/>
    <p:sldId id="422" r:id="rId4"/>
    <p:sldId id="426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5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CUDA Container OCI Runtime Spec</a:t>
            </a:r>
            <a:endParaRPr lang="ko-KR" altLang="en-US" dirty="0"/>
          </a:p>
        </p:txBody>
      </p:sp>
      <p:sp>
        <p:nvSpPr>
          <p:cNvPr id="7" name="사각형: 둥근 모서리 114">
            <a:extLst>
              <a:ext uri="{FF2B5EF4-FFF2-40B4-BE49-F238E27FC236}">
                <a16:creationId xmlns:a16="http://schemas.microsoft.com/office/drawing/2014/main" id="{E074CAD6-7716-4458-B0D4-1C0318E58F6D}"/>
              </a:ext>
            </a:extLst>
          </p:cNvPr>
          <p:cNvSpPr/>
          <p:nvPr/>
        </p:nvSpPr>
        <p:spPr>
          <a:xfrm>
            <a:off x="2267744" y="698149"/>
            <a:ext cx="4752528" cy="433441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# docker run --gpu all nvidia/cuda:9.0-base nvidia-smi</a:t>
            </a:r>
            <a:endParaRPr lang="en-US" altLang="ko-KR" sz="14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E07F06D4-AF1E-486E-8493-362B4DEDC5E3}"/>
              </a:ext>
            </a:extLst>
          </p:cNvPr>
          <p:cNvSpPr/>
          <p:nvPr/>
        </p:nvSpPr>
        <p:spPr>
          <a:xfrm>
            <a:off x="899592" y="1354461"/>
            <a:ext cx="7488831" cy="33673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"hooks": {</a:t>
            </a:r>
          </a:p>
          <a:p>
            <a:r>
              <a:rPr lang="en-US" altLang="ko-KR" sz="1400"/>
              <a:t>    "prestart": [</a:t>
            </a:r>
          </a:p>
          <a:p>
            <a:r>
              <a:rPr lang="en-US" altLang="ko-KR" sz="1400"/>
              <a:t>         {</a:t>
            </a:r>
          </a:p>
          <a:p>
            <a:r>
              <a:rPr lang="en-US" altLang="ko-KR" sz="1400"/>
              <a:t>             "path": “/usr/bin/nvidia-container-runtime-hook”,</a:t>
            </a:r>
          </a:p>
          <a:p>
            <a:r>
              <a:rPr lang="en-US" altLang="ko-KR" sz="1400"/>
              <a:t>             "args": ["nvidia-container-runtime-hook ", “prestart"],</a:t>
            </a:r>
          </a:p>
          <a:p>
            <a:r>
              <a:rPr lang="en-US" altLang="ko-KR" sz="1400"/>
              <a:t>             "env": [“CUDA_VERSION=9.0.176”,</a:t>
            </a:r>
            <a:br>
              <a:rPr lang="en-US" altLang="ko-KR" sz="1400"/>
            </a:br>
            <a:r>
              <a:rPr lang="en-US" altLang="ko-KR" sz="1400"/>
              <a:t>                       “CUDA_PKG_VERSION=9-0=9.0.176-1”,</a:t>
            </a:r>
          </a:p>
          <a:p>
            <a:r>
              <a:rPr lang="en-US" altLang="ko-KR" sz="1400"/>
              <a:t>                       “NVIDIA_VISIBLE_DEVICES=all“,</a:t>
            </a:r>
            <a:br>
              <a:rPr lang="en-US" altLang="ko-KR" sz="1400"/>
            </a:br>
            <a:r>
              <a:rPr lang="en-US" altLang="ko-KR" sz="1400"/>
              <a:t>                       “NVIDIA_DRIVER_CAPABILITIES=“compute,utility”,</a:t>
            </a:r>
          </a:p>
          <a:p>
            <a:r>
              <a:rPr lang="en-US" altLang="ko-KR" sz="1400"/>
              <a:t>                       "NVIDIA_REQUIRE_CUDA=cuda&gt;=9.0“,</a:t>
            </a:r>
            <a:br>
              <a:rPr lang="en-US" altLang="ko-KR" sz="1400"/>
            </a:br>
            <a:r>
              <a:rPr lang="en-US" altLang="ko-KR" sz="1400"/>
              <a:t>                       "LD_LIBRARY_PATH=/usr/local/nvidia/lib:/usr/local/nvidia/lib64“</a:t>
            </a:r>
          </a:p>
          <a:p>
            <a:r>
              <a:rPr lang="en-US" altLang="ko-KR" sz="1400"/>
              <a:t>             ]</a:t>
            </a:r>
          </a:p>
          <a:p>
            <a:r>
              <a:rPr lang="en-US" altLang="ko-KR" sz="1400"/>
              <a:t>         },</a:t>
            </a:r>
          </a:p>
          <a:p>
            <a:r>
              <a:rPr lang="en-US" altLang="ko-KR" sz="1400"/>
              <a:t>    ],</a:t>
            </a:r>
          </a:p>
          <a:p>
            <a:r>
              <a:rPr lang="en-US" altLang="ko-KR" sz="1400"/>
              <a:t>}</a:t>
            </a:r>
            <a:endParaRPr lang="en-US" altLang="ko-KR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447036-464F-4C90-9B09-6E880644245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644008" y="1131590"/>
            <a:ext cx="0" cy="2228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14">
            <a:extLst>
              <a:ext uri="{FF2B5EF4-FFF2-40B4-BE49-F238E27FC236}">
                <a16:creationId xmlns:a16="http://schemas.microsoft.com/office/drawing/2014/main" id="{0B79FB11-EB5E-48B2-9B7D-2CF7A5759856}"/>
              </a:ext>
            </a:extLst>
          </p:cNvPr>
          <p:cNvSpPr/>
          <p:nvPr/>
        </p:nvSpPr>
        <p:spPr>
          <a:xfrm>
            <a:off x="3278436" y="4658589"/>
            <a:ext cx="2731142" cy="433441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OCI Runtime Spec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65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Init</a:t>
            </a:r>
            <a:endParaRPr lang="ko-KR" altLang="en-US" dirty="0"/>
          </a:p>
        </p:txBody>
      </p:sp>
      <p:sp>
        <p:nvSpPr>
          <p:cNvPr id="42" name="사각형: 둥근 모서리 114">
            <a:extLst>
              <a:ext uri="{FF2B5EF4-FFF2-40B4-BE49-F238E27FC236}">
                <a16:creationId xmlns:a16="http://schemas.microsoft.com/office/drawing/2014/main" id="{5DB7B0D4-5C1C-4C60-BB8B-03D76D721F3B}"/>
              </a:ext>
            </a:extLst>
          </p:cNvPr>
          <p:cNvSpPr/>
          <p:nvPr/>
        </p:nvSpPr>
        <p:spPr>
          <a:xfrm>
            <a:off x="3841306" y="3760564"/>
            <a:ext cx="2731142" cy="827410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nvidia-container-cli CLI</a:t>
            </a:r>
            <a:endParaRPr lang="en-US" altLang="ko-KR" sz="1400" dirty="0"/>
          </a:p>
        </p:txBody>
      </p:sp>
      <p:sp>
        <p:nvSpPr>
          <p:cNvPr id="43" name="사각형: 둥근 모서리 114">
            <a:extLst>
              <a:ext uri="{FF2B5EF4-FFF2-40B4-BE49-F238E27FC236}">
                <a16:creationId xmlns:a16="http://schemas.microsoft.com/office/drawing/2014/main" id="{142E6DCA-FDB6-4119-91C1-FBA4F20C9A10}"/>
              </a:ext>
            </a:extLst>
          </p:cNvPr>
          <p:cNvSpPr/>
          <p:nvPr/>
        </p:nvSpPr>
        <p:spPr>
          <a:xfrm>
            <a:off x="4237350" y="4108151"/>
            <a:ext cx="1939054" cy="372492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libnvidia-container</a:t>
            </a:r>
            <a:endParaRPr lang="en-US" altLang="ko-KR" sz="1400" dirty="0"/>
          </a:p>
        </p:txBody>
      </p:sp>
      <p:sp>
        <p:nvSpPr>
          <p:cNvPr id="44" name="사각형: 둥근 모서리 114">
            <a:extLst>
              <a:ext uri="{FF2B5EF4-FFF2-40B4-BE49-F238E27FC236}">
                <a16:creationId xmlns:a16="http://schemas.microsoft.com/office/drawing/2014/main" id="{082C67D4-7411-4FFA-9DE5-481C92F517B9}"/>
              </a:ext>
            </a:extLst>
          </p:cNvPr>
          <p:cNvSpPr/>
          <p:nvPr/>
        </p:nvSpPr>
        <p:spPr>
          <a:xfrm>
            <a:off x="3673694" y="2571751"/>
            <a:ext cx="3066366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nvidia-container-runtime-hook CLI</a:t>
            </a:r>
            <a:endParaRPr lang="en-US" altLang="ko-KR" sz="1400" dirty="0"/>
          </a:p>
        </p:txBody>
      </p:sp>
      <p:sp>
        <p:nvSpPr>
          <p:cNvPr id="45" name="사각형: 둥근 모서리 114">
            <a:extLst>
              <a:ext uri="{FF2B5EF4-FFF2-40B4-BE49-F238E27FC236}">
                <a16:creationId xmlns:a16="http://schemas.microsoft.com/office/drawing/2014/main" id="{5822C4E5-43ED-4C5D-8B03-6B6C17509CCC}"/>
              </a:ext>
            </a:extLst>
          </p:cNvPr>
          <p:cNvSpPr/>
          <p:nvPr/>
        </p:nvSpPr>
        <p:spPr>
          <a:xfrm>
            <a:off x="7153673" y="2571750"/>
            <a:ext cx="1717863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Hook Config File</a:t>
            </a:r>
            <a:endParaRPr lang="en-US" altLang="ko-KR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FB5BFF-A0DD-4714-8875-97CD74D2A2E4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6740060" y="2788471"/>
            <a:ext cx="41361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E2EADFE-6C93-41E9-A1B9-B5E2ADB880C6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flipH="1" flipV="1">
            <a:off x="1955254" y="3343764"/>
            <a:ext cx="1886052" cy="8305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D8BE10-CBA1-42DD-B3C6-FC95FC0FE639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5206877" y="3005192"/>
            <a:ext cx="0" cy="755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70320F-7E30-47DB-95E1-D7C348AC5B33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206872" y="1276999"/>
            <a:ext cx="5" cy="1294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A2B3235F-66A3-43E7-8101-C88D350C6502}"/>
              </a:ext>
            </a:extLst>
          </p:cNvPr>
          <p:cNvSpPr/>
          <p:nvPr/>
        </p:nvSpPr>
        <p:spPr>
          <a:xfrm>
            <a:off x="3841301" y="843558"/>
            <a:ext cx="2731142" cy="433441"/>
          </a:xfrm>
          <a:prstGeom prst="roundRect">
            <a:avLst>
              <a:gd name="adj" fmla="val 103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runc CLI</a:t>
            </a:r>
            <a:endParaRPr lang="en-US" altLang="ko-KR" sz="1400" dirty="0"/>
          </a:p>
        </p:txBody>
      </p:sp>
      <p:sp>
        <p:nvSpPr>
          <p:cNvPr id="39" name="사각형: 둥근 모서리 114">
            <a:extLst>
              <a:ext uri="{FF2B5EF4-FFF2-40B4-BE49-F238E27FC236}">
                <a16:creationId xmlns:a16="http://schemas.microsoft.com/office/drawing/2014/main" id="{3F164252-2058-435F-8A1E-78F6A6AD1BA3}"/>
              </a:ext>
            </a:extLst>
          </p:cNvPr>
          <p:cNvSpPr/>
          <p:nvPr/>
        </p:nvSpPr>
        <p:spPr>
          <a:xfrm>
            <a:off x="5153226" y="1313747"/>
            <a:ext cx="2731142" cy="1224135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Prestart Hook</a:t>
            </a:r>
          </a:p>
          <a:p>
            <a:pPr algn="ctr"/>
            <a:r>
              <a:rPr lang="en-US" altLang="ko-KR" sz="1400" b="1"/>
              <a:t>STDIN : </a:t>
            </a:r>
            <a:r>
              <a:rPr lang="en-US" altLang="ko-KR" sz="1400"/>
              <a:t>Container Status</a:t>
            </a:r>
          </a:p>
          <a:p>
            <a:pPr algn="ctr"/>
            <a:r>
              <a:rPr lang="en-US" altLang="ko-KR" sz="1400"/>
              <a:t>(Init PID, Rootfs Path)</a:t>
            </a:r>
            <a:endParaRPr lang="en-US" altLang="ko-KR" sz="1400" b="1"/>
          </a:p>
          <a:p>
            <a:pPr algn="ctr"/>
            <a:r>
              <a:rPr lang="en-US" altLang="ko-KR" sz="1400" b="1"/>
              <a:t>ENV : </a:t>
            </a:r>
            <a:r>
              <a:rPr lang="en-US" altLang="ko-KR" sz="1400"/>
              <a:t>GPU, CUDA Config</a:t>
            </a:r>
          </a:p>
          <a:p>
            <a:pPr algn="ctr"/>
            <a:r>
              <a:rPr lang="en-US" altLang="ko-KR" sz="1400"/>
              <a:t>(GPU Device, CUDA Version)</a:t>
            </a:r>
          </a:p>
        </p:txBody>
      </p:sp>
      <p:sp>
        <p:nvSpPr>
          <p:cNvPr id="46" name="사각형: 둥근 모서리 114">
            <a:extLst>
              <a:ext uri="{FF2B5EF4-FFF2-40B4-BE49-F238E27FC236}">
                <a16:creationId xmlns:a16="http://schemas.microsoft.com/office/drawing/2014/main" id="{2A7265A9-1ED0-4509-AADA-EE30D5CF414A}"/>
              </a:ext>
            </a:extLst>
          </p:cNvPr>
          <p:cNvSpPr/>
          <p:nvPr/>
        </p:nvSpPr>
        <p:spPr>
          <a:xfrm>
            <a:off x="5076056" y="3080244"/>
            <a:ext cx="2381421" cy="537288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Exec with Container, </a:t>
            </a:r>
          </a:p>
          <a:p>
            <a:pPr algn="ctr"/>
            <a:r>
              <a:rPr lang="en-US" altLang="ko-KR" sz="1400" b="1"/>
              <a:t>GPU, CUDA Arguments</a:t>
            </a: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E97AE204-C428-413E-8AD2-E8A0E995527D}"/>
              </a:ext>
            </a:extLst>
          </p:cNvPr>
          <p:cNvSpPr/>
          <p:nvPr/>
        </p:nvSpPr>
        <p:spPr>
          <a:xfrm>
            <a:off x="994692" y="2231784"/>
            <a:ext cx="1921124" cy="1111980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Container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(Namespace, Rootfs)</a:t>
            </a:r>
          </a:p>
        </p:txBody>
      </p:sp>
      <p:sp>
        <p:nvSpPr>
          <p:cNvPr id="59" name="사각형: 둥근 모서리 114">
            <a:extLst>
              <a:ext uri="{FF2B5EF4-FFF2-40B4-BE49-F238E27FC236}">
                <a16:creationId xmlns:a16="http://schemas.microsoft.com/office/drawing/2014/main" id="{A425BB29-0B26-467C-B6AC-5AE24F54625E}"/>
              </a:ext>
            </a:extLst>
          </p:cNvPr>
          <p:cNvSpPr/>
          <p:nvPr/>
        </p:nvSpPr>
        <p:spPr>
          <a:xfrm>
            <a:off x="755576" y="987574"/>
            <a:ext cx="2731142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Create Namespace,</a:t>
            </a:r>
          </a:p>
          <a:p>
            <a:pPr algn="ctr"/>
            <a:r>
              <a:rPr lang="en-US" altLang="ko-KR" sz="1400"/>
              <a:t>Set rootfs (clone())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F88F64-DEB9-4E8C-9566-709C0350B858}"/>
              </a:ext>
            </a:extLst>
          </p:cNvPr>
          <p:cNvSpPr/>
          <p:nvPr/>
        </p:nvSpPr>
        <p:spPr>
          <a:xfrm>
            <a:off x="5054539" y="120359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endParaRPr lang="ko-KR" altLang="en-US" sz="16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8D87559-1E58-4D86-845E-9977F9833F54}"/>
              </a:ext>
            </a:extLst>
          </p:cNvPr>
          <p:cNvSpPr/>
          <p:nvPr/>
        </p:nvSpPr>
        <p:spPr>
          <a:xfrm>
            <a:off x="5054539" y="2886446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</a:t>
            </a:r>
            <a:endParaRPr lang="ko-KR" altLang="en-US" sz="16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1DCE9A-4B26-4230-8C42-D35177C3EBFF}"/>
              </a:ext>
            </a:extLst>
          </p:cNvPr>
          <p:cNvSpPr/>
          <p:nvPr/>
        </p:nvSpPr>
        <p:spPr>
          <a:xfrm>
            <a:off x="3693972" y="4030253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</a:t>
            </a:r>
            <a:endParaRPr lang="ko-KR" altLang="en-US" sz="1600"/>
          </a:p>
        </p:txBody>
      </p:sp>
      <p:sp>
        <p:nvSpPr>
          <p:cNvPr id="80" name="사각형: 둥근 모서리 114">
            <a:extLst>
              <a:ext uri="{FF2B5EF4-FFF2-40B4-BE49-F238E27FC236}">
                <a16:creationId xmlns:a16="http://schemas.microsoft.com/office/drawing/2014/main" id="{B3BFAD38-3DFC-464B-B19E-4DB857870917}"/>
              </a:ext>
            </a:extLst>
          </p:cNvPr>
          <p:cNvSpPr/>
          <p:nvPr/>
        </p:nvSpPr>
        <p:spPr>
          <a:xfrm>
            <a:off x="2987824" y="1471897"/>
            <a:ext cx="1002950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Exec App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82A5C8F-038F-4540-ACBF-D54373AE176E}"/>
              </a:ext>
            </a:extLst>
          </p:cNvPr>
          <p:cNvCxnSpPr>
            <a:cxnSpLocks/>
          </p:cNvCxnSpPr>
          <p:nvPr/>
        </p:nvCxnSpPr>
        <p:spPr>
          <a:xfrm flipH="1">
            <a:off x="2203107" y="1247237"/>
            <a:ext cx="1585056" cy="9845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BCCEE66-F353-4557-8BFD-172E27E48A67}"/>
              </a:ext>
            </a:extLst>
          </p:cNvPr>
          <p:cNvSpPr/>
          <p:nvPr/>
        </p:nvSpPr>
        <p:spPr>
          <a:xfrm>
            <a:off x="3673694" y="1112349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</a:t>
            </a:r>
            <a:endParaRPr lang="ko-KR" altLang="en-US" sz="16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9F9148-186C-4D75-9590-4EAFC196FE25}"/>
              </a:ext>
            </a:extLst>
          </p:cNvPr>
          <p:cNvCxnSpPr>
            <a:cxnSpLocks/>
          </p:cNvCxnSpPr>
          <p:nvPr/>
        </p:nvCxnSpPr>
        <p:spPr>
          <a:xfrm flipH="1">
            <a:off x="1718313" y="942412"/>
            <a:ext cx="2075805" cy="1289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FF8641A9-C507-43AD-A240-C1F7DE339E78}"/>
              </a:ext>
            </a:extLst>
          </p:cNvPr>
          <p:cNvSpPr/>
          <p:nvPr/>
        </p:nvSpPr>
        <p:spPr>
          <a:xfrm>
            <a:off x="3673694" y="766738"/>
            <a:ext cx="288032" cy="2880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</a:t>
            </a:r>
            <a:endParaRPr lang="ko-KR" altLang="en-US" sz="1600"/>
          </a:p>
        </p:txBody>
      </p:sp>
      <p:sp>
        <p:nvSpPr>
          <p:cNvPr id="24" name="사각형: 둥근 모서리 114">
            <a:extLst>
              <a:ext uri="{FF2B5EF4-FFF2-40B4-BE49-F238E27FC236}">
                <a16:creationId xmlns:a16="http://schemas.microsoft.com/office/drawing/2014/main" id="{B9253FE2-2D7A-448F-B4D6-58E5379E0CA6}"/>
              </a:ext>
            </a:extLst>
          </p:cNvPr>
          <p:cNvSpPr/>
          <p:nvPr/>
        </p:nvSpPr>
        <p:spPr>
          <a:xfrm>
            <a:off x="2465045" y="3386563"/>
            <a:ext cx="2043345" cy="619914"/>
          </a:xfrm>
          <a:prstGeom prst="roundRect">
            <a:avLst>
              <a:gd name="adj" fmla="val 1030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Set GPU, </a:t>
            </a:r>
          </a:p>
          <a:p>
            <a:pPr algn="ctr"/>
            <a:r>
              <a:rPr lang="en-US" altLang="ko-KR" sz="1400"/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18322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546"/>
            <a:ext cx="9144000" cy="857250"/>
          </a:xfrm>
        </p:spPr>
        <p:txBody>
          <a:bodyPr>
            <a:normAutofit/>
          </a:bodyPr>
          <a:lstStyle/>
          <a:p>
            <a:r>
              <a:rPr lang="en-US" altLang="ko-KR"/>
              <a:t>CUDA Container Stack</a:t>
            </a:r>
            <a:endParaRPr lang="ko-KR" altLang="en-US" dirty="0"/>
          </a:p>
        </p:txBody>
      </p:sp>
      <p:sp>
        <p:nvSpPr>
          <p:cNvPr id="37" name="사각형: 둥근 모서리 114">
            <a:extLst>
              <a:ext uri="{FF2B5EF4-FFF2-40B4-BE49-F238E27FC236}">
                <a16:creationId xmlns:a16="http://schemas.microsoft.com/office/drawing/2014/main" id="{8CC31052-D46C-415C-AC5E-9F519A0CE552}"/>
              </a:ext>
            </a:extLst>
          </p:cNvPr>
          <p:cNvSpPr/>
          <p:nvPr/>
        </p:nvSpPr>
        <p:spPr>
          <a:xfrm>
            <a:off x="2056882" y="3660955"/>
            <a:ext cx="5035398" cy="976265"/>
          </a:xfrm>
          <a:prstGeom prst="roundRect">
            <a:avLst>
              <a:gd name="adj" fmla="val 6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Hardware</a:t>
            </a:r>
            <a:endParaRPr lang="en-US" altLang="ko-KR" sz="1400" b="1" dirty="0"/>
          </a:p>
        </p:txBody>
      </p:sp>
      <p:sp>
        <p:nvSpPr>
          <p:cNvPr id="33" name="사각형: 둥근 모서리 114">
            <a:extLst>
              <a:ext uri="{FF2B5EF4-FFF2-40B4-BE49-F238E27FC236}">
                <a16:creationId xmlns:a16="http://schemas.microsoft.com/office/drawing/2014/main" id="{79F6D168-BB65-4F50-9582-4A29196F3F72}"/>
              </a:ext>
            </a:extLst>
          </p:cNvPr>
          <p:cNvSpPr/>
          <p:nvPr/>
        </p:nvSpPr>
        <p:spPr>
          <a:xfrm>
            <a:off x="2056882" y="2292249"/>
            <a:ext cx="5035398" cy="1374998"/>
          </a:xfrm>
          <a:prstGeom prst="roundRect">
            <a:avLst>
              <a:gd name="adj" fmla="val 4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Host Kernel</a:t>
            </a:r>
            <a:endParaRPr lang="en-US" altLang="ko-KR" sz="1400" b="1" dirty="0"/>
          </a:p>
        </p:txBody>
      </p:sp>
      <p:sp>
        <p:nvSpPr>
          <p:cNvPr id="10" name="사각형: 둥근 모서리 114">
            <a:extLst>
              <a:ext uri="{FF2B5EF4-FFF2-40B4-BE49-F238E27FC236}">
                <a16:creationId xmlns:a16="http://schemas.microsoft.com/office/drawing/2014/main" id="{AD1D8D57-5236-4724-A023-F93F5C3B4961}"/>
              </a:ext>
            </a:extLst>
          </p:cNvPr>
          <p:cNvSpPr/>
          <p:nvPr/>
        </p:nvSpPr>
        <p:spPr>
          <a:xfrm>
            <a:off x="2145948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11" name="사각형: 둥근 모서리 114">
            <a:extLst>
              <a:ext uri="{FF2B5EF4-FFF2-40B4-BE49-F238E27FC236}">
                <a16:creationId xmlns:a16="http://schemas.microsoft.com/office/drawing/2014/main" id="{5058CA32-4D86-4990-8643-039C5C2B7964}"/>
              </a:ext>
            </a:extLst>
          </p:cNvPr>
          <p:cNvSpPr/>
          <p:nvPr/>
        </p:nvSpPr>
        <p:spPr>
          <a:xfrm>
            <a:off x="3405927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/dev/nvdia1</a:t>
            </a:r>
            <a:endParaRPr lang="en-US" altLang="ko-KR" sz="1200" dirty="0"/>
          </a:p>
        </p:txBody>
      </p:sp>
      <p:sp>
        <p:nvSpPr>
          <p:cNvPr id="12" name="사각형: 둥근 모서리 114">
            <a:extLst>
              <a:ext uri="{FF2B5EF4-FFF2-40B4-BE49-F238E27FC236}">
                <a16:creationId xmlns:a16="http://schemas.microsoft.com/office/drawing/2014/main" id="{D81271EB-6029-425A-8D5E-DF1F48C8EE13}"/>
              </a:ext>
            </a:extLst>
          </p:cNvPr>
          <p:cNvSpPr/>
          <p:nvPr/>
        </p:nvSpPr>
        <p:spPr>
          <a:xfrm>
            <a:off x="4665905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/dev/nvdia2</a:t>
            </a:r>
            <a:endParaRPr lang="en-US" altLang="ko-KR" sz="1200" dirty="0"/>
          </a:p>
        </p:txBody>
      </p:sp>
      <p:sp>
        <p:nvSpPr>
          <p:cNvPr id="13" name="사각형: 둥근 모서리 114">
            <a:extLst>
              <a:ext uri="{FF2B5EF4-FFF2-40B4-BE49-F238E27FC236}">
                <a16:creationId xmlns:a16="http://schemas.microsoft.com/office/drawing/2014/main" id="{D47EB027-0397-479D-9DD6-FD6D321AA3DE}"/>
              </a:ext>
            </a:extLst>
          </p:cNvPr>
          <p:cNvSpPr/>
          <p:nvPr/>
        </p:nvSpPr>
        <p:spPr>
          <a:xfrm>
            <a:off x="5925884" y="2404972"/>
            <a:ext cx="1077331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14" name="사각형: 둥근 모서리 114">
            <a:extLst>
              <a:ext uri="{FF2B5EF4-FFF2-40B4-BE49-F238E27FC236}">
                <a16:creationId xmlns:a16="http://schemas.microsoft.com/office/drawing/2014/main" id="{1A39F0A4-CB41-4000-A6B3-276C8699113E}"/>
              </a:ext>
            </a:extLst>
          </p:cNvPr>
          <p:cNvSpPr/>
          <p:nvPr/>
        </p:nvSpPr>
        <p:spPr>
          <a:xfrm>
            <a:off x="2145948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0</a:t>
            </a:r>
            <a:endParaRPr lang="en-US" altLang="ko-KR" sz="1200" dirty="0"/>
          </a:p>
        </p:txBody>
      </p:sp>
      <p:sp>
        <p:nvSpPr>
          <p:cNvPr id="15" name="사각형: 둥근 모서리 114">
            <a:extLst>
              <a:ext uri="{FF2B5EF4-FFF2-40B4-BE49-F238E27FC236}">
                <a16:creationId xmlns:a16="http://schemas.microsoft.com/office/drawing/2014/main" id="{444230E6-BF6C-47E3-875F-1BF325B264E8}"/>
              </a:ext>
            </a:extLst>
          </p:cNvPr>
          <p:cNvSpPr/>
          <p:nvPr/>
        </p:nvSpPr>
        <p:spPr>
          <a:xfrm>
            <a:off x="3405927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1</a:t>
            </a:r>
            <a:endParaRPr lang="en-US" altLang="ko-KR" sz="1200" dirty="0"/>
          </a:p>
        </p:txBody>
      </p:sp>
      <p:sp>
        <p:nvSpPr>
          <p:cNvPr id="16" name="사각형: 둥근 모서리 114">
            <a:extLst>
              <a:ext uri="{FF2B5EF4-FFF2-40B4-BE49-F238E27FC236}">
                <a16:creationId xmlns:a16="http://schemas.microsoft.com/office/drawing/2014/main" id="{32771B95-FEAB-4B5F-8E1D-1879E0D35C73}"/>
              </a:ext>
            </a:extLst>
          </p:cNvPr>
          <p:cNvSpPr/>
          <p:nvPr/>
        </p:nvSpPr>
        <p:spPr>
          <a:xfrm>
            <a:off x="4665905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2</a:t>
            </a:r>
            <a:endParaRPr lang="en-US" altLang="ko-KR" sz="1200" dirty="0"/>
          </a:p>
        </p:txBody>
      </p:sp>
      <p:sp>
        <p:nvSpPr>
          <p:cNvPr id="17" name="사각형: 둥근 모서리 114">
            <a:extLst>
              <a:ext uri="{FF2B5EF4-FFF2-40B4-BE49-F238E27FC236}">
                <a16:creationId xmlns:a16="http://schemas.microsoft.com/office/drawing/2014/main" id="{FA743878-415F-4F3F-8BD0-44868C250DED}"/>
              </a:ext>
            </a:extLst>
          </p:cNvPr>
          <p:cNvSpPr/>
          <p:nvPr/>
        </p:nvSpPr>
        <p:spPr>
          <a:xfrm>
            <a:off x="5925884" y="3773124"/>
            <a:ext cx="1077331" cy="57606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</a:t>
            </a:r>
          </a:p>
          <a:p>
            <a:pPr algn="ctr"/>
            <a:r>
              <a:rPr lang="en-US" altLang="ko-KR" sz="1200"/>
              <a:t>GPU 3</a:t>
            </a:r>
            <a:endParaRPr lang="en-US" altLang="ko-KR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314586-C0C4-4879-A3CB-8E4469478D1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2684614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7F73344-7CBD-4515-AF8F-57B32D20BE1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3944593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36BC4D-F64B-4952-94D9-CFADD41ED1DB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204571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25B297-C471-4983-B26F-9B6D9298B3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6464550" y="2801016"/>
            <a:ext cx="0" cy="972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114">
            <a:extLst>
              <a:ext uri="{FF2B5EF4-FFF2-40B4-BE49-F238E27FC236}">
                <a16:creationId xmlns:a16="http://schemas.microsoft.com/office/drawing/2014/main" id="{8204B16C-CA82-4791-8D0F-1EE9DCEDA54F}"/>
              </a:ext>
            </a:extLst>
          </p:cNvPr>
          <p:cNvSpPr/>
          <p:nvPr/>
        </p:nvSpPr>
        <p:spPr>
          <a:xfrm>
            <a:off x="2145948" y="2945032"/>
            <a:ext cx="485274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Device Driver</a:t>
            </a:r>
            <a:endParaRPr lang="en-US" altLang="ko-KR" sz="1200" dirty="0"/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id="{CF76CF1D-B8E6-443A-80C5-A21C41477750}"/>
              </a:ext>
            </a:extLst>
          </p:cNvPr>
          <p:cNvSpPr/>
          <p:nvPr/>
        </p:nvSpPr>
        <p:spPr>
          <a:xfrm>
            <a:off x="683568" y="849221"/>
            <a:ext cx="2486761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A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사각형: 둥근 모서리 114">
            <a:extLst>
              <a:ext uri="{FF2B5EF4-FFF2-40B4-BE49-F238E27FC236}">
                <a16:creationId xmlns:a16="http://schemas.microsoft.com/office/drawing/2014/main" id="{A803DAF7-99B0-4292-A5DB-3EC24AB08296}"/>
              </a:ext>
            </a:extLst>
          </p:cNvPr>
          <p:cNvSpPr/>
          <p:nvPr/>
        </p:nvSpPr>
        <p:spPr>
          <a:xfrm>
            <a:off x="771302" y="1683312"/>
            <a:ext cx="10999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/dev/nvidia0</a:t>
            </a:r>
            <a:endParaRPr lang="en-US" altLang="ko-KR" sz="1200" dirty="0"/>
          </a:p>
        </p:txBody>
      </p:sp>
      <p:sp>
        <p:nvSpPr>
          <p:cNvPr id="49" name="사각형: 둥근 모서리 114">
            <a:extLst>
              <a:ext uri="{FF2B5EF4-FFF2-40B4-BE49-F238E27FC236}">
                <a16:creationId xmlns:a16="http://schemas.microsoft.com/office/drawing/2014/main" id="{D2F56706-879C-45B5-A8D5-3807D53C29AC}"/>
              </a:ext>
            </a:extLst>
          </p:cNvPr>
          <p:cNvSpPr/>
          <p:nvPr/>
        </p:nvSpPr>
        <p:spPr>
          <a:xfrm>
            <a:off x="1972902" y="1683312"/>
            <a:ext cx="109986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/dev/nvidia1</a:t>
            </a:r>
            <a:endParaRPr lang="en-US" altLang="ko-KR" sz="1200" dirty="0"/>
          </a:p>
        </p:txBody>
      </p:sp>
      <p:sp>
        <p:nvSpPr>
          <p:cNvPr id="53" name="사각형: 둥근 모서리 114">
            <a:extLst>
              <a:ext uri="{FF2B5EF4-FFF2-40B4-BE49-F238E27FC236}">
                <a16:creationId xmlns:a16="http://schemas.microsoft.com/office/drawing/2014/main" id="{D0D7C7AC-1E28-4E6E-BABF-ED8C7548D800}"/>
              </a:ext>
            </a:extLst>
          </p:cNvPr>
          <p:cNvSpPr/>
          <p:nvPr/>
        </p:nvSpPr>
        <p:spPr>
          <a:xfrm>
            <a:off x="771302" y="1197258"/>
            <a:ext cx="2301467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83E46-F286-4ADA-9E5B-DCE0F42F1436}"/>
              </a:ext>
            </a:extLst>
          </p:cNvPr>
          <p:cNvGrpSpPr/>
          <p:nvPr/>
        </p:nvGrpSpPr>
        <p:grpSpPr>
          <a:xfrm>
            <a:off x="3295100" y="843558"/>
            <a:ext cx="3674596" cy="1317955"/>
            <a:chOff x="3328619" y="1015999"/>
            <a:chExt cx="3674596" cy="1317955"/>
          </a:xfrm>
        </p:grpSpPr>
        <p:sp>
          <p:nvSpPr>
            <p:cNvPr id="54" name="사각형: 둥근 모서리 114">
              <a:extLst>
                <a:ext uri="{FF2B5EF4-FFF2-40B4-BE49-F238E27FC236}">
                  <a16:creationId xmlns:a16="http://schemas.microsoft.com/office/drawing/2014/main" id="{A18B781E-389B-4EBF-A817-D4569C2D6423}"/>
                </a:ext>
              </a:extLst>
            </p:cNvPr>
            <p:cNvSpPr/>
            <p:nvPr/>
          </p:nvSpPr>
          <p:spPr>
            <a:xfrm>
              <a:off x="3328619" y="1015999"/>
              <a:ext cx="3674596" cy="1317955"/>
            </a:xfrm>
            <a:prstGeom prst="roundRect">
              <a:avLst>
                <a:gd name="adj" fmla="val 677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b="1"/>
                <a:t>Container B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사각형: 둥근 모서리 114">
              <a:extLst>
                <a:ext uri="{FF2B5EF4-FFF2-40B4-BE49-F238E27FC236}">
                  <a16:creationId xmlns:a16="http://schemas.microsoft.com/office/drawing/2014/main" id="{CA8E074B-D8A6-4E92-8563-585CEF736C89}"/>
                </a:ext>
              </a:extLst>
            </p:cNvPr>
            <p:cNvSpPr/>
            <p:nvPr/>
          </p:nvSpPr>
          <p:spPr>
            <a:xfrm>
              <a:off x="3416353" y="1850090"/>
              <a:ext cx="1099999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/dev/nvdia0</a:t>
              </a:r>
              <a:endParaRPr lang="en-US" altLang="ko-KR" sz="1200" dirty="0"/>
            </a:p>
          </p:txBody>
        </p:sp>
        <p:sp>
          <p:nvSpPr>
            <p:cNvPr id="56" name="사각형: 둥근 모서리 114">
              <a:extLst>
                <a:ext uri="{FF2B5EF4-FFF2-40B4-BE49-F238E27FC236}">
                  <a16:creationId xmlns:a16="http://schemas.microsoft.com/office/drawing/2014/main" id="{9AC5B223-6762-4A94-BC2D-48F317D9D503}"/>
                </a:ext>
              </a:extLst>
            </p:cNvPr>
            <p:cNvSpPr/>
            <p:nvPr/>
          </p:nvSpPr>
          <p:spPr>
            <a:xfrm>
              <a:off x="4617953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/dev/nvdia2</a:t>
              </a:r>
              <a:endParaRPr lang="en-US" altLang="ko-KR" sz="1200" dirty="0"/>
            </a:p>
          </p:txBody>
        </p:sp>
        <p:sp>
          <p:nvSpPr>
            <p:cNvPr id="57" name="사각형: 둥근 모서리 114">
              <a:extLst>
                <a:ext uri="{FF2B5EF4-FFF2-40B4-BE49-F238E27FC236}">
                  <a16:creationId xmlns:a16="http://schemas.microsoft.com/office/drawing/2014/main" id="{FE359AF7-218F-44C6-B474-8140E31271D1}"/>
                </a:ext>
              </a:extLst>
            </p:cNvPr>
            <p:cNvSpPr/>
            <p:nvPr/>
          </p:nvSpPr>
          <p:spPr>
            <a:xfrm>
              <a:off x="3416353" y="1364036"/>
              <a:ext cx="3498895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NVIDIA CUDA Lib/Toolkit</a:t>
              </a:r>
              <a:endParaRPr lang="en-US" altLang="ko-KR" sz="1200" dirty="0"/>
            </a:p>
          </p:txBody>
        </p:sp>
        <p:sp>
          <p:nvSpPr>
            <p:cNvPr id="85" name="사각형: 둥근 모서리 114">
              <a:extLst>
                <a:ext uri="{FF2B5EF4-FFF2-40B4-BE49-F238E27FC236}">
                  <a16:creationId xmlns:a16="http://schemas.microsoft.com/office/drawing/2014/main" id="{BCC0956D-C3F7-49C0-A9F2-EEC64131C57C}"/>
                </a:ext>
              </a:extLst>
            </p:cNvPr>
            <p:cNvSpPr/>
            <p:nvPr/>
          </p:nvSpPr>
          <p:spPr>
            <a:xfrm>
              <a:off x="5815380" y="1850090"/>
              <a:ext cx="1099868" cy="396044"/>
            </a:xfrm>
            <a:prstGeom prst="roundRect">
              <a:avLst>
                <a:gd name="adj" fmla="val 724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/dev/nvdia3</a:t>
              </a:r>
              <a:endParaRPr lang="en-US" altLang="ko-KR" sz="1200" dirty="0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47E468E-9DCC-4036-95E6-5C64F04EC946}"/>
              </a:ext>
            </a:extLst>
          </p:cNvPr>
          <p:cNvCxnSpPr>
            <a:cxnSpLocks/>
            <a:stCxn id="55" idx="2"/>
            <a:endCxn id="10" idx="0"/>
          </p:cNvCxnSpPr>
          <p:nvPr/>
        </p:nvCxnSpPr>
        <p:spPr>
          <a:xfrm flipH="1">
            <a:off x="2684614" y="2073693"/>
            <a:ext cx="1248220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47EE17D-B86A-4D4C-A28D-677596AEBA4D}"/>
              </a:ext>
            </a:extLst>
          </p:cNvPr>
          <p:cNvCxnSpPr>
            <a:cxnSpLocks/>
            <a:stCxn id="56" idx="2"/>
            <a:endCxn id="12" idx="0"/>
          </p:cNvCxnSpPr>
          <p:nvPr/>
        </p:nvCxnSpPr>
        <p:spPr>
          <a:xfrm>
            <a:off x="5134368" y="2073693"/>
            <a:ext cx="70203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715AE55-4BDC-44F9-B7A9-7FED7942CF64}"/>
              </a:ext>
            </a:extLst>
          </p:cNvPr>
          <p:cNvCxnSpPr>
            <a:cxnSpLocks/>
            <a:stCxn id="49" idx="2"/>
            <a:endCxn id="11" idx="0"/>
          </p:cNvCxnSpPr>
          <p:nvPr/>
        </p:nvCxnSpPr>
        <p:spPr>
          <a:xfrm>
            <a:off x="2522836" y="2079356"/>
            <a:ext cx="1421757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167F17F-93BD-481A-878E-2769FFAC5A7D}"/>
              </a:ext>
            </a:extLst>
          </p:cNvPr>
          <p:cNvCxnSpPr>
            <a:cxnSpLocks/>
            <a:stCxn id="48" idx="2"/>
            <a:endCxn id="10" idx="0"/>
          </p:cNvCxnSpPr>
          <p:nvPr/>
        </p:nvCxnSpPr>
        <p:spPr>
          <a:xfrm>
            <a:off x="1321302" y="2079356"/>
            <a:ext cx="1363312" cy="32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14">
            <a:extLst>
              <a:ext uri="{FF2B5EF4-FFF2-40B4-BE49-F238E27FC236}">
                <a16:creationId xmlns:a16="http://schemas.microsoft.com/office/drawing/2014/main" id="{13DCC872-5499-4CEA-9CA8-FA20591EB069}"/>
              </a:ext>
            </a:extLst>
          </p:cNvPr>
          <p:cNvSpPr/>
          <p:nvPr/>
        </p:nvSpPr>
        <p:spPr>
          <a:xfrm>
            <a:off x="7112912" y="843558"/>
            <a:ext cx="1487816" cy="1317955"/>
          </a:xfrm>
          <a:prstGeom prst="roundRect">
            <a:avLst>
              <a:gd name="adj" fmla="val 6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Container C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사각형: 둥근 모서리 114">
            <a:extLst>
              <a:ext uri="{FF2B5EF4-FFF2-40B4-BE49-F238E27FC236}">
                <a16:creationId xmlns:a16="http://schemas.microsoft.com/office/drawing/2014/main" id="{3D3CC5C5-2615-49A4-A2AE-C361BD4D1BBE}"/>
              </a:ext>
            </a:extLst>
          </p:cNvPr>
          <p:cNvSpPr/>
          <p:nvPr/>
        </p:nvSpPr>
        <p:spPr>
          <a:xfrm>
            <a:off x="7193099" y="1677649"/>
            <a:ext cx="1321799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/dev/nvdia3</a:t>
            </a:r>
            <a:endParaRPr lang="en-US" altLang="ko-KR" sz="1200" dirty="0"/>
          </a:p>
        </p:txBody>
      </p:sp>
      <p:sp>
        <p:nvSpPr>
          <p:cNvPr id="75" name="사각형: 둥근 모서리 114">
            <a:extLst>
              <a:ext uri="{FF2B5EF4-FFF2-40B4-BE49-F238E27FC236}">
                <a16:creationId xmlns:a16="http://schemas.microsoft.com/office/drawing/2014/main" id="{B29ABC0B-15DC-450D-8FC3-49C53EDE5F1E}"/>
              </a:ext>
            </a:extLst>
          </p:cNvPr>
          <p:cNvSpPr/>
          <p:nvPr/>
        </p:nvSpPr>
        <p:spPr>
          <a:xfrm>
            <a:off x="7193099" y="1191595"/>
            <a:ext cx="1321798" cy="396044"/>
          </a:xfrm>
          <a:prstGeom prst="roundRect">
            <a:avLst>
              <a:gd name="adj" fmla="val 7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NVIDIA CUDA Lib/Toolkit</a:t>
            </a:r>
            <a:endParaRPr lang="en-US" altLang="ko-KR" sz="12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1C92D62-7A09-4961-898A-F75788A631BC}"/>
              </a:ext>
            </a:extLst>
          </p:cNvPr>
          <p:cNvCxnSpPr>
            <a:cxnSpLocks/>
            <a:stCxn id="85" idx="2"/>
            <a:endCxn id="13" idx="0"/>
          </p:cNvCxnSpPr>
          <p:nvPr/>
        </p:nvCxnSpPr>
        <p:spPr>
          <a:xfrm>
            <a:off x="6331795" y="2073693"/>
            <a:ext cx="132755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C36D167-0C49-4016-82BB-091D496242C8}"/>
              </a:ext>
            </a:extLst>
          </p:cNvPr>
          <p:cNvCxnSpPr>
            <a:cxnSpLocks/>
            <a:stCxn id="74" idx="2"/>
            <a:endCxn id="13" idx="0"/>
          </p:cNvCxnSpPr>
          <p:nvPr/>
        </p:nvCxnSpPr>
        <p:spPr>
          <a:xfrm flipH="1">
            <a:off x="6464550" y="2073693"/>
            <a:ext cx="1389449" cy="331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A139917-E006-40F7-A7B0-817A48830865}"/>
              </a:ext>
            </a:extLst>
          </p:cNvPr>
          <p:cNvGrpSpPr/>
          <p:nvPr/>
        </p:nvGrpSpPr>
        <p:grpSpPr>
          <a:xfrm>
            <a:off x="7237949" y="2295039"/>
            <a:ext cx="1276948" cy="276999"/>
            <a:chOff x="7222397" y="2564780"/>
            <a:chExt cx="1276948" cy="276999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6BB3EA8A-2863-4FD9-B7E4-5FF3305E45EB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>
              <a:off x="7222397" y="2703280"/>
              <a:ext cx="22024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540500-3C9D-48AE-AFD4-CCD1A0C2E4DC}"/>
                </a:ext>
              </a:extLst>
            </p:cNvPr>
            <p:cNvSpPr txBox="1"/>
            <p:nvPr/>
          </p:nvSpPr>
          <p:spPr>
            <a:xfrm>
              <a:off x="7442645" y="2564780"/>
              <a:ext cx="1056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/>
                <a:t>Bind Mount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7180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4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45028</TotalTime>
  <Words>302</Words>
  <Application>Microsoft Office PowerPoint</Application>
  <PresentationFormat>화면 슬라이드 쇼(16:9)</PresentationFormat>
  <Paragraphs>72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CUDA Container OCI Runtime Spec</vt:lpstr>
      <vt:lpstr>CUDA Container Init</vt:lpstr>
      <vt:lpstr>CUDA Container Stack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5940</cp:revision>
  <dcterms:created xsi:type="dcterms:W3CDTF">2006-10-05T04:04:58Z</dcterms:created>
  <dcterms:modified xsi:type="dcterms:W3CDTF">2020-04-20T01:54:01Z</dcterms:modified>
</cp:coreProperties>
</file>