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55" r:id="rId2"/>
    <p:sldId id="356" r:id="rId3"/>
    <p:sldId id="358" r:id="rId4"/>
    <p:sldId id="357" r:id="rId5"/>
    <p:sldId id="359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0182" autoAdjust="0"/>
  </p:normalViewPr>
  <p:slideViewPr>
    <p:cSldViewPr>
      <p:cViewPr>
        <p:scale>
          <a:sx n="150" d="100"/>
          <a:sy n="150" d="100"/>
        </p:scale>
        <p:origin x="-732" y="-240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>
            <a:off x="1545977" y="2859782"/>
            <a:ext cx="5544616" cy="1656184"/>
          </a:xfrm>
          <a:prstGeom prst="parallelogram">
            <a:avLst>
              <a:gd name="adj" fmla="val 538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 dirty="0" smtClean="0"/>
              <a:t>Overlay Network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267744" y="3849892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평행 사변형 15"/>
          <p:cNvSpPr/>
          <p:nvPr/>
        </p:nvSpPr>
        <p:spPr>
          <a:xfrm>
            <a:off x="1547664" y="987574"/>
            <a:ext cx="5544616" cy="1656184"/>
          </a:xfrm>
          <a:prstGeom prst="parallelogram">
            <a:avLst>
              <a:gd name="adj" fmla="val 538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347864" y="3651870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283968" y="3219822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932040" y="4137924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572000" y="3723878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843808" y="3147814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707904" y="3075806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148064" y="3057804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436096" y="3633868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868144" y="4034293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915816" y="4209932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923928" y="4137924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2371725" y="3231356"/>
            <a:ext cx="576263" cy="700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 flipV="1">
            <a:off x="2378870" y="3936207"/>
            <a:ext cx="638174" cy="357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2952751" y="3159125"/>
            <a:ext cx="863599" cy="69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3451225" y="3152776"/>
            <a:ext cx="368300" cy="574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3022601" y="4219575"/>
            <a:ext cx="1009649" cy="730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 flipV="1">
            <a:off x="3457575" y="3733800"/>
            <a:ext cx="568325" cy="479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2267744" y="3801408"/>
            <a:ext cx="216024" cy="16201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/>
          <p:nvPr/>
        </p:nvCxnSpPr>
        <p:spPr>
          <a:xfrm flipH="1" flipV="1">
            <a:off x="3815918" y="3147815"/>
            <a:ext cx="575107" cy="157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 flipV="1">
            <a:off x="4391025" y="3300413"/>
            <a:ext cx="304800" cy="5000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V="1">
            <a:off x="3452813" y="3300414"/>
            <a:ext cx="942975" cy="447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H="1">
            <a:off x="4400550" y="3138488"/>
            <a:ext cx="852488" cy="161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/>
          <p:cNvSpPr/>
          <p:nvPr/>
        </p:nvSpPr>
        <p:spPr>
          <a:xfrm>
            <a:off x="3707904" y="3022850"/>
            <a:ext cx="216024" cy="16201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/>
          <p:cNvCxnSpPr/>
          <p:nvPr/>
        </p:nvCxnSpPr>
        <p:spPr>
          <a:xfrm flipH="1" flipV="1">
            <a:off x="3976688" y="4229100"/>
            <a:ext cx="106680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3917888" y="4093030"/>
            <a:ext cx="216024" cy="16201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/>
          <p:nvPr/>
        </p:nvCxnSpPr>
        <p:spPr>
          <a:xfrm flipH="1">
            <a:off x="5048251" y="4119563"/>
            <a:ext cx="923924" cy="952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H="1" flipV="1">
            <a:off x="5248277" y="3148014"/>
            <a:ext cx="304798" cy="5619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 flipH="1" flipV="1">
            <a:off x="5548313" y="3714750"/>
            <a:ext cx="447676" cy="400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6084168" y="3201820"/>
            <a:ext cx="216024" cy="1620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/>
          <p:nvPr/>
        </p:nvCxnSpPr>
        <p:spPr>
          <a:xfrm flipH="1" flipV="1">
            <a:off x="5267326" y="3138488"/>
            <a:ext cx="914399" cy="142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flipV="1">
            <a:off x="6005513" y="3295651"/>
            <a:ext cx="195262" cy="828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H="1">
            <a:off x="4676776" y="3719513"/>
            <a:ext cx="871537" cy="61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5436096" y="3594601"/>
            <a:ext cx="216024" cy="16201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3" name="직선 연결선 122"/>
          <p:cNvCxnSpPr>
            <a:stCxn id="119" idx="4"/>
            <a:endCxn id="70" idx="0"/>
          </p:cNvCxnSpPr>
          <p:nvPr/>
        </p:nvCxnSpPr>
        <p:spPr>
          <a:xfrm>
            <a:off x="2375756" y="2144174"/>
            <a:ext cx="0" cy="16572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120" idx="4"/>
          </p:cNvCxnSpPr>
          <p:nvPr/>
        </p:nvCxnSpPr>
        <p:spPr>
          <a:xfrm>
            <a:off x="3815916" y="1365616"/>
            <a:ext cx="0" cy="16572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121" idx="4"/>
            <a:endCxn id="71" idx="0"/>
          </p:cNvCxnSpPr>
          <p:nvPr/>
        </p:nvCxnSpPr>
        <p:spPr>
          <a:xfrm>
            <a:off x="4025900" y="2435796"/>
            <a:ext cx="0" cy="16572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122" idx="4"/>
            <a:endCxn id="72" idx="0"/>
          </p:cNvCxnSpPr>
          <p:nvPr/>
        </p:nvCxnSpPr>
        <p:spPr>
          <a:xfrm>
            <a:off x="5544108" y="1937367"/>
            <a:ext cx="0" cy="16572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H="1">
            <a:off x="2368550" y="1289050"/>
            <a:ext cx="1447802" cy="768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>
            <a:off x="3810000" y="1295400"/>
            <a:ext cx="209550" cy="1073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3810000" y="1289050"/>
            <a:ext cx="1733550" cy="577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H="1" flipV="1">
            <a:off x="2368550" y="2063750"/>
            <a:ext cx="1657350" cy="298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 flipH="1">
            <a:off x="4025900" y="1866900"/>
            <a:ext cx="1517651" cy="488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/>
          <p:cNvSpPr/>
          <p:nvPr/>
        </p:nvSpPr>
        <p:spPr>
          <a:xfrm>
            <a:off x="2267744" y="1982156"/>
            <a:ext cx="216024" cy="16201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3707904" y="1203598"/>
            <a:ext cx="216024" cy="16201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3917888" y="2273778"/>
            <a:ext cx="216024" cy="16201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5436096" y="1775349"/>
            <a:ext cx="216024" cy="16201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38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 dirty="0" err="1" smtClean="0"/>
              <a:t>VXLAN</a:t>
            </a:r>
            <a:r>
              <a:rPr lang="en-US" altLang="ko-KR" dirty="0" smtClean="0"/>
              <a:t> Overview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67544" y="843558"/>
            <a:ext cx="2475830" cy="2500858"/>
          </a:xfrm>
          <a:prstGeom prst="roundRect">
            <a:avLst>
              <a:gd name="adj" fmla="val 5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/>
              <a:t>Hypervisor</a:t>
            </a:r>
            <a:endParaRPr lang="ko-KR" altLang="en-US" sz="1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69355" y="2696344"/>
            <a:ext cx="1872208" cy="432048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VTEP</a:t>
            </a:r>
            <a:endParaRPr lang="ko-KR" altLang="en-US" sz="16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9355" y="1347614"/>
            <a:ext cx="850317" cy="916682"/>
          </a:xfrm>
          <a:prstGeom prst="roundRect">
            <a:avLst>
              <a:gd name="adj" fmla="val 79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VM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91246" y="1347614"/>
            <a:ext cx="850317" cy="916682"/>
          </a:xfrm>
          <a:prstGeom prst="roundRect">
            <a:avLst>
              <a:gd name="adj" fmla="val 79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VM</a:t>
            </a:r>
            <a:endParaRPr lang="ko-KR" altLang="en-US" sz="1600" dirty="0"/>
          </a:p>
        </p:txBody>
      </p:sp>
      <p:cxnSp>
        <p:nvCxnSpPr>
          <p:cNvPr id="5" name="직선 연결선 4"/>
          <p:cNvCxnSpPr>
            <a:stCxn id="14" idx="2"/>
          </p:cNvCxnSpPr>
          <p:nvPr/>
        </p:nvCxnSpPr>
        <p:spPr>
          <a:xfrm>
            <a:off x="1194514" y="2264296"/>
            <a:ext cx="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5" idx="2"/>
          </p:cNvCxnSpPr>
          <p:nvPr/>
        </p:nvCxnSpPr>
        <p:spPr>
          <a:xfrm flipH="1">
            <a:off x="2216404" y="2264296"/>
            <a:ext cx="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3347864" y="843558"/>
            <a:ext cx="2475830" cy="2500858"/>
          </a:xfrm>
          <a:prstGeom prst="roundRect">
            <a:avLst>
              <a:gd name="adj" fmla="val 53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 smtClean="0"/>
              <a:t>Hypervisor</a:t>
            </a:r>
            <a:endParaRPr lang="ko-KR" altLang="en-US" sz="16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649675" y="2696344"/>
            <a:ext cx="1872208" cy="432048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VTEP</a:t>
            </a:r>
            <a:endParaRPr lang="ko-KR" altLang="en-US" sz="16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649675" y="1347614"/>
            <a:ext cx="850317" cy="916682"/>
          </a:xfrm>
          <a:prstGeom prst="roundRect">
            <a:avLst>
              <a:gd name="adj" fmla="val 79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VM</a:t>
            </a:r>
            <a:endParaRPr lang="ko-KR" altLang="en-US" sz="16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671566" y="1347614"/>
            <a:ext cx="850317" cy="916682"/>
          </a:xfrm>
          <a:prstGeom prst="roundRect">
            <a:avLst>
              <a:gd name="adj" fmla="val 79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VM</a:t>
            </a:r>
            <a:endParaRPr lang="ko-KR" altLang="en-US" sz="1600" dirty="0"/>
          </a:p>
        </p:txBody>
      </p:sp>
      <p:cxnSp>
        <p:nvCxnSpPr>
          <p:cNvPr id="34" name="직선 연결선 33"/>
          <p:cNvCxnSpPr>
            <a:stCxn id="32" idx="2"/>
          </p:cNvCxnSpPr>
          <p:nvPr/>
        </p:nvCxnSpPr>
        <p:spPr>
          <a:xfrm>
            <a:off x="4074834" y="2264296"/>
            <a:ext cx="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33" idx="2"/>
          </p:cNvCxnSpPr>
          <p:nvPr/>
        </p:nvCxnSpPr>
        <p:spPr>
          <a:xfrm flipH="1">
            <a:off x="5096724" y="2264296"/>
            <a:ext cx="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6529995" y="2696344"/>
            <a:ext cx="1872208" cy="432048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VTEP</a:t>
            </a:r>
            <a:endParaRPr lang="ko-KR" altLang="en-US" sz="1600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6529995" y="1347614"/>
            <a:ext cx="850317" cy="916682"/>
          </a:xfrm>
          <a:prstGeom prst="roundRect">
            <a:avLst>
              <a:gd name="adj" fmla="val 79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PM</a:t>
            </a:r>
            <a:endParaRPr lang="ko-KR" altLang="en-US" sz="16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551886" y="1347614"/>
            <a:ext cx="850317" cy="916682"/>
          </a:xfrm>
          <a:prstGeom prst="roundRect">
            <a:avLst>
              <a:gd name="adj" fmla="val 79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PM</a:t>
            </a:r>
            <a:endParaRPr lang="ko-KR" altLang="en-US" sz="1600" dirty="0"/>
          </a:p>
        </p:txBody>
      </p:sp>
      <p:cxnSp>
        <p:nvCxnSpPr>
          <p:cNvPr id="40" name="직선 연결선 39"/>
          <p:cNvCxnSpPr>
            <a:stCxn id="38" idx="2"/>
          </p:cNvCxnSpPr>
          <p:nvPr/>
        </p:nvCxnSpPr>
        <p:spPr>
          <a:xfrm>
            <a:off x="6955154" y="2264296"/>
            <a:ext cx="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9" idx="2"/>
          </p:cNvCxnSpPr>
          <p:nvPr/>
        </p:nvCxnSpPr>
        <p:spPr>
          <a:xfrm flipH="1">
            <a:off x="7977044" y="2264296"/>
            <a:ext cx="1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구름 7"/>
          <p:cNvSpPr/>
          <p:nvPr/>
        </p:nvSpPr>
        <p:spPr>
          <a:xfrm>
            <a:off x="2864476" y="3507854"/>
            <a:ext cx="3442605" cy="136815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dirty="0" smtClean="0"/>
              <a:t>    Network</a:t>
            </a:r>
            <a:endParaRPr lang="ko-KR" altLang="en-US" dirty="0"/>
          </a:p>
        </p:txBody>
      </p:sp>
      <p:cxnSp>
        <p:nvCxnSpPr>
          <p:cNvPr id="42" name="직선 연결선 41"/>
          <p:cNvCxnSpPr>
            <a:stCxn id="4" idx="2"/>
            <a:endCxn id="8" idx="2"/>
          </p:cNvCxnSpPr>
          <p:nvPr/>
        </p:nvCxnSpPr>
        <p:spPr>
          <a:xfrm>
            <a:off x="1705459" y="3128392"/>
            <a:ext cx="1169695" cy="1063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1" idx="2"/>
            <a:endCxn id="8" idx="3"/>
          </p:cNvCxnSpPr>
          <p:nvPr/>
        </p:nvCxnSpPr>
        <p:spPr>
          <a:xfrm>
            <a:off x="4585779" y="3128392"/>
            <a:ext cx="0" cy="4576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7" idx="2"/>
            <a:endCxn id="8" idx="0"/>
          </p:cNvCxnSpPr>
          <p:nvPr/>
        </p:nvCxnSpPr>
        <p:spPr>
          <a:xfrm flipH="1">
            <a:off x="6304212" y="3128392"/>
            <a:ext cx="1161887" cy="1063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4" idx="2"/>
          </p:cNvCxnSpPr>
          <p:nvPr/>
        </p:nvCxnSpPr>
        <p:spPr>
          <a:xfrm>
            <a:off x="1194514" y="2264296"/>
            <a:ext cx="3089454" cy="192763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32" idx="2"/>
          </p:cNvCxnSpPr>
          <p:nvPr/>
        </p:nvCxnSpPr>
        <p:spPr>
          <a:xfrm>
            <a:off x="4074834" y="2264296"/>
            <a:ext cx="209134" cy="192763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8" idx="2"/>
          </p:cNvCxnSpPr>
          <p:nvPr/>
        </p:nvCxnSpPr>
        <p:spPr>
          <a:xfrm flipH="1">
            <a:off x="4283968" y="2264296"/>
            <a:ext cx="2671186" cy="192763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2216404" y="2264296"/>
            <a:ext cx="3089454" cy="192763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5096724" y="2264296"/>
            <a:ext cx="209134" cy="192763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5305858" y="2264296"/>
            <a:ext cx="2671186" cy="192763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6648340" y="4292626"/>
            <a:ext cx="65307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6648340" y="4605976"/>
            <a:ext cx="65307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7210625" y="3975906"/>
            <a:ext cx="1465831" cy="612068"/>
          </a:xfrm>
          <a:prstGeom prst="roundRect">
            <a:avLst>
              <a:gd name="adj" fmla="val 79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VNI</a:t>
            </a:r>
            <a:r>
              <a:rPr lang="en-US" altLang="ko-KR" sz="1600" dirty="0" smtClean="0"/>
              <a:t> 1000</a:t>
            </a:r>
            <a:endParaRPr lang="ko-KR" altLang="en-US" sz="1600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7210625" y="4299942"/>
            <a:ext cx="1465831" cy="612068"/>
          </a:xfrm>
          <a:prstGeom prst="roundRect">
            <a:avLst>
              <a:gd name="adj" fmla="val 79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VNI</a:t>
            </a:r>
            <a:r>
              <a:rPr lang="en-US" altLang="ko-KR" sz="1600" dirty="0" smtClean="0"/>
              <a:t> 2000</a:t>
            </a:r>
            <a:endParaRPr lang="ko-KR" altLang="en-US" sz="16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6516217" y="4083918"/>
            <a:ext cx="2018184" cy="720080"/>
          </a:xfrm>
          <a:prstGeom prst="roundRect">
            <a:avLst>
              <a:gd name="adj" fmla="val 107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7958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 dirty="0" err="1" smtClean="0"/>
              <a:t>VXLAN</a:t>
            </a:r>
            <a:r>
              <a:rPr lang="en-US" altLang="ko-KR" dirty="0" smtClean="0"/>
              <a:t> Packet</a:t>
            </a:r>
            <a:endParaRPr lang="ko-KR" altLang="en-US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79512" y="1995686"/>
            <a:ext cx="8784976" cy="1224136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/>
              <a:t>Outer</a:t>
            </a:r>
          </a:p>
          <a:p>
            <a:r>
              <a:rPr lang="en-US" altLang="ko-KR" sz="1400" dirty="0" smtClean="0"/>
              <a:t>Ethernet</a:t>
            </a:r>
          </a:p>
          <a:p>
            <a:r>
              <a:rPr lang="en-US" altLang="ko-KR" sz="1400" dirty="0" smtClean="0"/>
              <a:t>Header</a:t>
            </a:r>
            <a:endParaRPr lang="ko-KR" altLang="en-US" sz="14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043608" y="2067694"/>
            <a:ext cx="7416824" cy="1080120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/>
              <a:t>Outer IP</a:t>
            </a:r>
          </a:p>
          <a:p>
            <a:r>
              <a:rPr lang="en-US" altLang="ko-KR" sz="1400" dirty="0" smtClean="0"/>
              <a:t>Header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907704" y="2139702"/>
            <a:ext cx="6480720" cy="93610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Outer</a:t>
            </a:r>
            <a:r>
              <a:rPr lang="ko-KR" altLang="en-US" sz="1400" dirty="0"/>
              <a:t>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UDP</a:t>
            </a:r>
            <a:endParaRPr lang="en-US" altLang="ko-KR" sz="1400" dirty="0"/>
          </a:p>
          <a:p>
            <a:r>
              <a:rPr lang="en-US" altLang="ko-KR" sz="1400" dirty="0"/>
              <a:t>Header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699792" y="2211710"/>
            <a:ext cx="936104" cy="792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/>
              <a:t>VXLAN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Header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636102" y="2211710"/>
            <a:ext cx="4680314" cy="79208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Original (Inner) </a:t>
            </a:r>
            <a:r>
              <a:rPr lang="en-US" altLang="ko-KR" sz="1400" b="1" dirty="0" err="1" smtClean="0"/>
              <a:t>L2</a:t>
            </a:r>
            <a:r>
              <a:rPr lang="en-US" altLang="ko-KR" sz="1400" b="1" dirty="0" smtClean="0"/>
              <a:t> Frame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244408" y="2211710"/>
            <a:ext cx="936104" cy="79208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FCS</a:t>
            </a:r>
          </a:p>
        </p:txBody>
      </p:sp>
    </p:spTree>
    <p:extLst>
      <p:ext uri="{BB962C8B-B14F-4D97-AF65-F5344CB8AC3E}">
        <p14:creationId xmlns:p14="http://schemas.microsoft.com/office/powerpoint/2010/main" val="375195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모서리가 둥근 직사각형 104"/>
          <p:cNvSpPr/>
          <p:nvPr/>
        </p:nvSpPr>
        <p:spPr>
          <a:xfrm>
            <a:off x="3912825" y="3147814"/>
            <a:ext cx="1523271" cy="51823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ARP Response for IP B</a:t>
            </a:r>
          </a:p>
          <a:p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B</a:t>
            </a:r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A</a:t>
            </a:r>
            <a:endParaRPr lang="ko-KR" altLang="en-US" sz="1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88188"/>
            <a:ext cx="8229600" cy="857250"/>
          </a:xfrm>
        </p:spPr>
        <p:txBody>
          <a:bodyPr/>
          <a:lstStyle/>
          <a:p>
            <a:r>
              <a:rPr lang="en-US" altLang="ko-KR" dirty="0" err="1" smtClean="0"/>
              <a:t>VXLAN</a:t>
            </a:r>
            <a:r>
              <a:rPr lang="en-US" altLang="ko-KR" dirty="0" smtClean="0"/>
              <a:t> Address Learning</a:t>
            </a:r>
            <a:endParaRPr lang="ko-KR" altLang="en-US" dirty="0"/>
          </a:p>
        </p:txBody>
      </p:sp>
      <p:sp>
        <p:nvSpPr>
          <p:cNvPr id="9" name="구름 8"/>
          <p:cNvSpPr/>
          <p:nvPr/>
        </p:nvSpPr>
        <p:spPr>
          <a:xfrm>
            <a:off x="3779912" y="2062298"/>
            <a:ext cx="1800200" cy="103647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Multicast</a:t>
            </a:r>
          </a:p>
          <a:p>
            <a:pPr algn="ctr"/>
            <a:r>
              <a:rPr lang="en-US" altLang="ko-KR" sz="1600" dirty="0" smtClean="0"/>
              <a:t>239.1.1.1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397982" y="2747851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VTEP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724128" y="2747851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VTEP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09714" y="1400043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VTEP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397982" y="3128235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 : 1</a:t>
            </a:r>
          </a:p>
          <a:p>
            <a:pPr algn="ctr"/>
            <a:r>
              <a:rPr lang="en-US" altLang="ko-KR" sz="1200" dirty="0" smtClean="0"/>
              <a:t>MAC : 1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724128" y="3128235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 : 2</a:t>
            </a:r>
          </a:p>
          <a:p>
            <a:pPr algn="ctr"/>
            <a:r>
              <a:rPr lang="en-US" altLang="ko-KR" sz="1200" dirty="0" smtClean="0"/>
              <a:t>MAC : 2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004048" y="1401930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 : 3</a:t>
            </a:r>
          </a:p>
          <a:p>
            <a:pPr algn="ctr"/>
            <a:r>
              <a:rPr lang="en-US" altLang="ko-KR" sz="1200" dirty="0" smtClean="0"/>
              <a:t>MAC : 3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85814" y="2747850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Machine A</a:t>
            </a:r>
            <a:endParaRPr lang="ko-KR" altLang="en-US" sz="1400" dirty="0"/>
          </a:p>
        </p:txBody>
      </p:sp>
      <p:cxnSp>
        <p:nvCxnSpPr>
          <p:cNvPr id="17" name="직선 연결선 16"/>
          <p:cNvCxnSpPr>
            <a:stCxn id="12" idx="2"/>
            <a:endCxn id="10" idx="3"/>
          </p:cNvCxnSpPr>
          <p:nvPr/>
        </p:nvCxnSpPr>
        <p:spPr>
          <a:xfrm flipH="1">
            <a:off x="3563888" y="1774266"/>
            <a:ext cx="1028779" cy="116069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3563888" y="2859782"/>
            <a:ext cx="2160240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7222518" y="2747850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Machine B</a:t>
            </a:r>
            <a:endParaRPr lang="ko-KR" altLang="en-US" sz="14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009714" y="766154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Machine C</a:t>
            </a:r>
            <a:endParaRPr lang="ko-KR" altLang="en-US" sz="1400" dirty="0"/>
          </a:p>
        </p:txBody>
      </p:sp>
      <p:cxnSp>
        <p:nvCxnSpPr>
          <p:cNvPr id="37" name="직선 연결선 36"/>
          <p:cNvCxnSpPr>
            <a:stCxn id="36" idx="2"/>
            <a:endCxn id="12" idx="0"/>
          </p:cNvCxnSpPr>
          <p:nvPr/>
        </p:nvCxnSpPr>
        <p:spPr>
          <a:xfrm>
            <a:off x="4592667" y="1140377"/>
            <a:ext cx="0" cy="2596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881602" y="3128235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 : A</a:t>
            </a:r>
          </a:p>
          <a:p>
            <a:pPr algn="ctr"/>
            <a:r>
              <a:rPr lang="en-US" altLang="ko-KR" sz="1200" dirty="0" smtClean="0"/>
              <a:t>MAC : A</a:t>
            </a:r>
            <a:endParaRPr lang="ko-KR" altLang="en-US" sz="12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7222518" y="3128235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 : B</a:t>
            </a:r>
          </a:p>
          <a:p>
            <a:pPr algn="ctr"/>
            <a:r>
              <a:rPr lang="en-US" altLang="ko-KR" sz="1200" dirty="0" smtClean="0"/>
              <a:t>MAC : B</a:t>
            </a:r>
            <a:endParaRPr lang="ko-KR" altLang="en-US" sz="12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004048" y="766153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 : C</a:t>
            </a:r>
          </a:p>
          <a:p>
            <a:pPr algn="ctr"/>
            <a:r>
              <a:rPr lang="en-US" altLang="ko-KR" sz="1200" dirty="0" smtClean="0"/>
              <a:t>MAC : C</a:t>
            </a:r>
            <a:endParaRPr lang="ko-KR" altLang="en-US" sz="12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08213" y="2139702"/>
            <a:ext cx="1743507" cy="49865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ARP Request for IP B</a:t>
            </a:r>
          </a:p>
          <a:p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A</a:t>
            </a:r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</a:t>
            </a:r>
            <a:r>
              <a:rPr lang="en-US" altLang="ko-KR" sz="1000" dirty="0" err="1" smtClean="0"/>
              <a:t>FF:FF:FF:FF:FF:FF</a:t>
            </a:r>
            <a:endParaRPr lang="ko-KR" altLang="en-US" sz="10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08212" y="3565679"/>
            <a:ext cx="1739295" cy="51823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ARP Response for IP B</a:t>
            </a:r>
          </a:p>
          <a:p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B</a:t>
            </a:r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A</a:t>
            </a:r>
            <a:endParaRPr lang="ko-KR" altLang="en-US" sz="1000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7217603" y="2120122"/>
            <a:ext cx="1743507" cy="51823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ARP Request for IP B</a:t>
            </a:r>
          </a:p>
          <a:p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A</a:t>
            </a:r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</a:t>
            </a:r>
            <a:r>
              <a:rPr lang="en-US" altLang="ko-KR" sz="1000" dirty="0" err="1" smtClean="0"/>
              <a:t>FF:FF:FF:FF:FF:FF</a:t>
            </a:r>
            <a:endParaRPr lang="ko-KR" altLang="en-US" sz="10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7217602" y="3565679"/>
            <a:ext cx="1739295" cy="51823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ARP Response for IP B</a:t>
            </a:r>
          </a:p>
          <a:p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B</a:t>
            </a:r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A</a:t>
            </a:r>
            <a:endParaRPr lang="ko-KR" altLang="en-US" sz="10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109181" y="699542"/>
            <a:ext cx="1743507" cy="51823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ARP Request for IP B</a:t>
            </a:r>
          </a:p>
          <a:p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A</a:t>
            </a:r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</a:t>
            </a:r>
            <a:r>
              <a:rPr lang="en-US" altLang="ko-KR" sz="1000" dirty="0" err="1" smtClean="0"/>
              <a:t>FF:FF:FF:FF:FF:FF</a:t>
            </a:r>
            <a:endParaRPr lang="ko-KR" altLang="en-US" sz="10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2109181" y="1217781"/>
            <a:ext cx="1743507" cy="278501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VXLAN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VNI</a:t>
            </a:r>
            <a:r>
              <a:rPr lang="en-US" altLang="ko-KR" sz="1000" dirty="0" smtClean="0"/>
              <a:t> : 10</a:t>
            </a:r>
            <a:endParaRPr lang="ko-KR" altLang="en-US" sz="10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2109181" y="1496282"/>
            <a:ext cx="1743507" cy="278501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UDP</a:t>
            </a:r>
            <a:endParaRPr lang="ko-KR" altLang="en-US" sz="10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2109181" y="1774783"/>
            <a:ext cx="1743507" cy="36491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IP : 1</a:t>
            </a:r>
          </a:p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IP : 239.1.1.1</a:t>
            </a:r>
            <a:endParaRPr lang="ko-KR" altLang="en-US" sz="10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109181" y="2139108"/>
            <a:ext cx="1743507" cy="49925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1</a:t>
            </a:r>
          </a:p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</a:t>
            </a:r>
            <a:r>
              <a:rPr lang="en-US" altLang="ko-KR" sz="1000" dirty="0" err="1" smtClean="0"/>
              <a:t>00:01:5E:01:01:01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3908614" y="3666053"/>
            <a:ext cx="1526960" cy="278501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VXLAN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VNI</a:t>
            </a:r>
            <a:r>
              <a:rPr lang="en-US" altLang="ko-KR" sz="1000" dirty="0" smtClean="0"/>
              <a:t> : 10</a:t>
            </a:r>
            <a:endParaRPr lang="ko-KR" altLang="en-US" sz="10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908614" y="3944554"/>
            <a:ext cx="1526960" cy="278501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UDP</a:t>
            </a:r>
            <a:endParaRPr lang="ko-KR" altLang="en-US" sz="10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3908614" y="4223055"/>
            <a:ext cx="1526960" cy="36491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IP : 2</a:t>
            </a:r>
          </a:p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IP : 1</a:t>
            </a:r>
            <a:endParaRPr lang="ko-KR" altLang="en-US" sz="10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908614" y="4587379"/>
            <a:ext cx="1526960" cy="504651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1</a:t>
            </a:r>
          </a:p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</a:t>
            </a:r>
            <a:r>
              <a:rPr lang="en-US" altLang="ko-KR" sz="1000" dirty="0" err="1" smtClean="0"/>
              <a:t>00:01:5E:01:01:01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460778"/>
              </p:ext>
            </p:extLst>
          </p:nvPr>
        </p:nvGraphicFramePr>
        <p:xfrm>
          <a:off x="2361841" y="3581334"/>
          <a:ext cx="1266435" cy="510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150"/>
                <a:gridCol w="470150"/>
                <a:gridCol w="326135"/>
              </a:tblGrid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MAC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VNI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IP</a:t>
                      </a:r>
                      <a:endParaRPr lang="ko-KR" altLang="en-US" sz="1000" dirty="0"/>
                    </a:p>
                  </a:txBody>
                  <a:tcPr/>
                </a:tc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23327"/>
              </p:ext>
            </p:extLst>
          </p:nvPr>
        </p:nvGraphicFramePr>
        <p:xfrm>
          <a:off x="5673863" y="3581334"/>
          <a:ext cx="1266435" cy="510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150"/>
                <a:gridCol w="470150"/>
                <a:gridCol w="326135"/>
              </a:tblGrid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MAC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VNI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IP</a:t>
                      </a:r>
                      <a:endParaRPr lang="ko-KR" altLang="en-US" sz="1000" dirty="0"/>
                    </a:p>
                  </a:txBody>
                  <a:tcPr/>
                </a:tc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36431"/>
              </p:ext>
            </p:extLst>
          </p:nvPr>
        </p:nvGraphicFramePr>
        <p:xfrm>
          <a:off x="5969861" y="1347614"/>
          <a:ext cx="1266435" cy="510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150"/>
                <a:gridCol w="470150"/>
                <a:gridCol w="326135"/>
              </a:tblGrid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MAC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VNI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IP</a:t>
                      </a:r>
                      <a:endParaRPr lang="ko-KR" altLang="en-US" sz="1000" dirty="0"/>
                    </a:p>
                  </a:txBody>
                  <a:tcPr/>
                </a:tc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직선 화살표 연결선 37"/>
          <p:cNvCxnSpPr/>
          <p:nvPr/>
        </p:nvCxnSpPr>
        <p:spPr>
          <a:xfrm>
            <a:off x="2051720" y="2859782"/>
            <a:ext cx="34626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2051720" y="3003798"/>
            <a:ext cx="346262" cy="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47" idx="2"/>
          </p:cNvCxnSpPr>
          <p:nvPr/>
        </p:nvCxnSpPr>
        <p:spPr>
          <a:xfrm>
            <a:off x="1179967" y="2638361"/>
            <a:ext cx="1044884" cy="221421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49" idx="3"/>
          </p:cNvCxnSpPr>
          <p:nvPr/>
        </p:nvCxnSpPr>
        <p:spPr>
          <a:xfrm flipV="1">
            <a:off x="2047507" y="3003799"/>
            <a:ext cx="177344" cy="8210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H="1">
            <a:off x="3563888" y="3003799"/>
            <a:ext cx="21602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67" idx="3"/>
          </p:cNvCxnSpPr>
          <p:nvPr/>
        </p:nvCxnSpPr>
        <p:spPr>
          <a:xfrm>
            <a:off x="3852688" y="1635533"/>
            <a:ext cx="225589" cy="719081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67" idx="3"/>
          </p:cNvCxnSpPr>
          <p:nvPr/>
        </p:nvCxnSpPr>
        <p:spPr>
          <a:xfrm>
            <a:off x="3852688" y="1635533"/>
            <a:ext cx="225589" cy="1224249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5966365" y="694144"/>
            <a:ext cx="1743507" cy="51823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ARP Request for IP B</a:t>
            </a:r>
          </a:p>
          <a:p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A</a:t>
            </a:r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</a:t>
            </a:r>
            <a:r>
              <a:rPr lang="en-US" altLang="ko-KR" sz="1000" dirty="0" err="1" smtClean="0"/>
              <a:t>FF:FF:FF:FF:FF:FF</a:t>
            </a:r>
            <a:endParaRPr lang="ko-KR" altLang="en-US" sz="1000" dirty="0"/>
          </a:p>
        </p:txBody>
      </p:sp>
      <p:cxnSp>
        <p:nvCxnSpPr>
          <p:cNvPr id="101" name="직선 연결선 100"/>
          <p:cNvCxnSpPr>
            <a:endCxn id="100" idx="2"/>
          </p:cNvCxnSpPr>
          <p:nvPr/>
        </p:nvCxnSpPr>
        <p:spPr>
          <a:xfrm flipV="1">
            <a:off x="4592667" y="1212383"/>
            <a:ext cx="2245452" cy="57827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77" idx="3"/>
          </p:cNvCxnSpPr>
          <p:nvPr/>
        </p:nvCxnSpPr>
        <p:spPr>
          <a:xfrm flipH="1">
            <a:off x="5435574" y="3003799"/>
            <a:ext cx="151428" cy="1080006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64" idx="1"/>
          </p:cNvCxnSpPr>
          <p:nvPr/>
        </p:nvCxnSpPr>
        <p:spPr>
          <a:xfrm flipH="1" flipV="1">
            <a:off x="7047097" y="3003799"/>
            <a:ext cx="170505" cy="82100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6890034" y="2859782"/>
            <a:ext cx="34626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6890034" y="3003798"/>
            <a:ext cx="346262" cy="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63" idx="1"/>
          </p:cNvCxnSpPr>
          <p:nvPr/>
        </p:nvCxnSpPr>
        <p:spPr>
          <a:xfrm flipH="1">
            <a:off x="7047097" y="2379242"/>
            <a:ext cx="170506" cy="48054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1702409" y="2067694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20" name="타원 119"/>
          <p:cNvSpPr/>
          <p:nvPr/>
        </p:nvSpPr>
        <p:spPr>
          <a:xfrm>
            <a:off x="3491880" y="627534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21" name="타원 120"/>
          <p:cNvSpPr/>
          <p:nvPr/>
        </p:nvSpPr>
        <p:spPr>
          <a:xfrm>
            <a:off x="7342212" y="627534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122" name="타원 121"/>
          <p:cNvSpPr/>
          <p:nvPr/>
        </p:nvSpPr>
        <p:spPr>
          <a:xfrm>
            <a:off x="7164288" y="1275606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24" name="타원 123"/>
          <p:cNvSpPr/>
          <p:nvPr/>
        </p:nvSpPr>
        <p:spPr>
          <a:xfrm>
            <a:off x="6804248" y="3363838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25" name="타원 124"/>
          <p:cNvSpPr/>
          <p:nvPr/>
        </p:nvSpPr>
        <p:spPr>
          <a:xfrm>
            <a:off x="8604448" y="2067694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126" name="타원 125"/>
          <p:cNvSpPr/>
          <p:nvPr/>
        </p:nvSpPr>
        <p:spPr>
          <a:xfrm>
            <a:off x="8676456" y="3507854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28" name="타원 127"/>
          <p:cNvSpPr/>
          <p:nvPr/>
        </p:nvSpPr>
        <p:spPr>
          <a:xfrm>
            <a:off x="5076056" y="3363838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6</a:t>
            </a:r>
            <a:endParaRPr lang="ko-KR" altLang="en-US" sz="1400" dirty="0"/>
          </a:p>
        </p:txBody>
      </p:sp>
      <p:sp>
        <p:nvSpPr>
          <p:cNvPr id="129" name="타원 128"/>
          <p:cNvSpPr/>
          <p:nvPr/>
        </p:nvSpPr>
        <p:spPr>
          <a:xfrm>
            <a:off x="3491880" y="3363838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130" name="타원 129"/>
          <p:cNvSpPr/>
          <p:nvPr/>
        </p:nvSpPr>
        <p:spPr>
          <a:xfrm>
            <a:off x="1763688" y="3435846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165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모서리가 둥근 직사각형 73"/>
          <p:cNvSpPr/>
          <p:nvPr/>
        </p:nvSpPr>
        <p:spPr>
          <a:xfrm>
            <a:off x="2325974" y="1180305"/>
            <a:ext cx="1311458" cy="39070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A</a:t>
            </a:r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B</a:t>
            </a:r>
            <a:endParaRPr lang="ko-KR" altLang="en-US" sz="10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2325974" y="789601"/>
            <a:ext cx="1311458" cy="39070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err="1" smtClean="0"/>
              <a:t>Src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IP : </a:t>
            </a:r>
            <a:r>
              <a:rPr lang="en-US" altLang="ko-KR" sz="1000" dirty="0"/>
              <a:t>A</a:t>
            </a:r>
            <a:endParaRPr lang="en-US" altLang="ko-KR" sz="1000" dirty="0" smtClean="0"/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IP : A</a:t>
            </a:r>
            <a:endParaRPr lang="ko-KR" altLang="en-US" sz="1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88188"/>
            <a:ext cx="8229600" cy="857250"/>
          </a:xfrm>
        </p:spPr>
        <p:txBody>
          <a:bodyPr/>
          <a:lstStyle/>
          <a:p>
            <a:r>
              <a:rPr lang="en-US" altLang="ko-KR" dirty="0" err="1" smtClean="0"/>
              <a:t>VXLAN</a:t>
            </a:r>
            <a:r>
              <a:rPr lang="en-US" altLang="ko-KR" dirty="0" smtClean="0"/>
              <a:t> Unicast</a:t>
            </a:r>
            <a:endParaRPr lang="ko-KR" altLang="en-US" dirty="0"/>
          </a:p>
        </p:txBody>
      </p:sp>
      <p:sp>
        <p:nvSpPr>
          <p:cNvPr id="9" name="구름 8"/>
          <p:cNvSpPr/>
          <p:nvPr/>
        </p:nvSpPr>
        <p:spPr>
          <a:xfrm>
            <a:off x="3779912" y="2303803"/>
            <a:ext cx="1800200" cy="103647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Multicast</a:t>
            </a:r>
          </a:p>
          <a:p>
            <a:pPr algn="ctr"/>
            <a:r>
              <a:rPr lang="en-US" altLang="ko-KR" sz="1600" dirty="0" smtClean="0"/>
              <a:t>239.1.1.1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397982" y="2989356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VTEP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724128" y="2989356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VTEP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09714" y="1641548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VTEP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397982" y="3369740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 : 1</a:t>
            </a:r>
          </a:p>
          <a:p>
            <a:pPr algn="ctr"/>
            <a:r>
              <a:rPr lang="en-US" altLang="ko-KR" sz="1200" dirty="0" smtClean="0"/>
              <a:t>MAC : 1</a:t>
            </a:r>
            <a:endParaRPr lang="ko-KR" altLang="en-US" sz="1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724128" y="3369740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 : 2</a:t>
            </a:r>
          </a:p>
          <a:p>
            <a:pPr algn="ctr"/>
            <a:r>
              <a:rPr lang="en-US" altLang="ko-KR" sz="1200" dirty="0" smtClean="0"/>
              <a:t>MAC : 2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004048" y="1643435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 : 3</a:t>
            </a:r>
          </a:p>
          <a:p>
            <a:pPr algn="ctr"/>
            <a:r>
              <a:rPr lang="en-US" altLang="ko-KR" sz="1200" dirty="0" smtClean="0"/>
              <a:t>MAC : 3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85814" y="2989355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Machine A</a:t>
            </a:r>
            <a:endParaRPr lang="ko-KR" altLang="en-US" sz="1400" dirty="0"/>
          </a:p>
        </p:txBody>
      </p:sp>
      <p:cxnSp>
        <p:nvCxnSpPr>
          <p:cNvPr id="20" name="직선 연결선 19"/>
          <p:cNvCxnSpPr>
            <a:stCxn id="11" idx="1"/>
            <a:endCxn id="10" idx="3"/>
          </p:cNvCxnSpPr>
          <p:nvPr/>
        </p:nvCxnSpPr>
        <p:spPr>
          <a:xfrm flipH="1">
            <a:off x="3563888" y="3176468"/>
            <a:ext cx="2160240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7222518" y="2989355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Machine B</a:t>
            </a:r>
            <a:endParaRPr lang="ko-KR" altLang="en-US" sz="14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009714" y="1007659"/>
            <a:ext cx="1165906" cy="37422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Machine C</a:t>
            </a:r>
            <a:endParaRPr lang="ko-KR" altLang="en-US" sz="14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881602" y="3369740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 : A</a:t>
            </a:r>
          </a:p>
          <a:p>
            <a:pPr algn="ctr"/>
            <a:r>
              <a:rPr lang="en-US" altLang="ko-KR" sz="1200" dirty="0" smtClean="0"/>
              <a:t>MAC : A</a:t>
            </a:r>
            <a:endParaRPr lang="ko-KR" altLang="en-US" sz="12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7222518" y="3369740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 : B</a:t>
            </a:r>
          </a:p>
          <a:p>
            <a:pPr algn="ctr"/>
            <a:r>
              <a:rPr lang="en-US" altLang="ko-KR" sz="1200" dirty="0" smtClean="0"/>
              <a:t>MAC : B</a:t>
            </a:r>
            <a:endParaRPr lang="ko-KR" altLang="en-US" sz="12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004048" y="1007658"/>
            <a:ext cx="1165906" cy="3742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IP : C</a:t>
            </a:r>
          </a:p>
          <a:p>
            <a:pPr algn="ctr"/>
            <a:r>
              <a:rPr lang="en-US" altLang="ko-KR" sz="1200" dirty="0" smtClean="0"/>
              <a:t>MAC : C</a:t>
            </a:r>
            <a:endParaRPr lang="ko-KR" altLang="en-US" sz="12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524238" y="2489162"/>
            <a:ext cx="1311458" cy="39070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A</a:t>
            </a:r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B</a:t>
            </a:r>
            <a:endParaRPr lang="ko-KR" altLang="en-US" sz="10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2325974" y="1571009"/>
            <a:ext cx="1309920" cy="278501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VXLAN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VNI</a:t>
            </a:r>
            <a:r>
              <a:rPr lang="en-US" altLang="ko-KR" sz="1000" dirty="0" smtClean="0"/>
              <a:t> : 10</a:t>
            </a:r>
            <a:endParaRPr lang="ko-KR" altLang="en-US" sz="10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2325972" y="1849510"/>
            <a:ext cx="1309926" cy="278501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UDP</a:t>
            </a:r>
            <a:endParaRPr lang="ko-KR" altLang="en-US" sz="10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2325972" y="2128011"/>
            <a:ext cx="1309926" cy="364919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IP : 1</a:t>
            </a:r>
          </a:p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IP : 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325973" y="2489163"/>
            <a:ext cx="1309924" cy="39070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1</a:t>
            </a:r>
          </a:p>
          <a:p>
            <a:r>
              <a:rPr lang="en-US" altLang="ko-KR" sz="1000" dirty="0" smtClean="0"/>
              <a:t>Outer </a:t>
            </a:r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</a:t>
            </a:r>
            <a:r>
              <a:rPr lang="en-US" altLang="ko-KR" sz="1000" dirty="0"/>
              <a:t>2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583693"/>
              </p:ext>
            </p:extLst>
          </p:nvPr>
        </p:nvGraphicFramePr>
        <p:xfrm>
          <a:off x="2361841" y="3822839"/>
          <a:ext cx="1266435" cy="765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150"/>
                <a:gridCol w="470150"/>
                <a:gridCol w="326135"/>
              </a:tblGrid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MAC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VNI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IP</a:t>
                      </a:r>
                      <a:endParaRPr lang="ko-KR" altLang="en-US" sz="1000" dirty="0"/>
                    </a:p>
                  </a:txBody>
                  <a:tcPr/>
                </a:tc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616136"/>
              </p:ext>
            </p:extLst>
          </p:nvPr>
        </p:nvGraphicFramePr>
        <p:xfrm>
          <a:off x="5673863" y="3822839"/>
          <a:ext cx="1266435" cy="765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150"/>
                <a:gridCol w="470150"/>
                <a:gridCol w="326135"/>
              </a:tblGrid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MAC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VNI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IP</a:t>
                      </a:r>
                      <a:endParaRPr lang="ko-KR" altLang="en-US" sz="1000" dirty="0"/>
                    </a:p>
                  </a:txBody>
                  <a:tcPr/>
                </a:tc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945585"/>
              </p:ext>
            </p:extLst>
          </p:nvPr>
        </p:nvGraphicFramePr>
        <p:xfrm>
          <a:off x="5969861" y="1589119"/>
          <a:ext cx="1266435" cy="765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150"/>
                <a:gridCol w="470150"/>
                <a:gridCol w="326135"/>
              </a:tblGrid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MAC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VNI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 dirty="0" smtClean="0"/>
                        <a:t>IP</a:t>
                      </a:r>
                      <a:endParaRPr lang="ko-KR" altLang="en-US" sz="1000" dirty="0"/>
                    </a:p>
                  </a:txBody>
                  <a:tcPr/>
                </a:tc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직선 화살표 연결선 37"/>
          <p:cNvCxnSpPr>
            <a:stCxn id="16" idx="3"/>
            <a:endCxn id="10" idx="1"/>
          </p:cNvCxnSpPr>
          <p:nvPr/>
        </p:nvCxnSpPr>
        <p:spPr>
          <a:xfrm>
            <a:off x="2051720" y="3176467"/>
            <a:ext cx="34626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47" idx="2"/>
          </p:cNvCxnSpPr>
          <p:nvPr/>
        </p:nvCxnSpPr>
        <p:spPr>
          <a:xfrm>
            <a:off x="1179967" y="2879866"/>
            <a:ext cx="1044884" cy="296602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67" idx="3"/>
          </p:cNvCxnSpPr>
          <p:nvPr/>
        </p:nvCxnSpPr>
        <p:spPr>
          <a:xfrm>
            <a:off x="3635898" y="1988761"/>
            <a:ext cx="442379" cy="1187707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1" idx="3"/>
            <a:endCxn id="31" idx="1"/>
          </p:cNvCxnSpPr>
          <p:nvPr/>
        </p:nvCxnSpPr>
        <p:spPr>
          <a:xfrm flipV="1">
            <a:off x="6890034" y="3176467"/>
            <a:ext cx="332484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H="1">
            <a:off x="7047097" y="2489163"/>
            <a:ext cx="317901" cy="687305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524238" y="2098458"/>
            <a:ext cx="1311458" cy="39070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err="1" smtClean="0"/>
              <a:t>Src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IP : </a:t>
            </a:r>
            <a:r>
              <a:rPr lang="en-US" altLang="ko-KR" sz="1000" dirty="0"/>
              <a:t>A</a:t>
            </a:r>
            <a:endParaRPr lang="en-US" altLang="ko-KR" sz="1000" dirty="0" smtClean="0"/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IP : A</a:t>
            </a:r>
            <a:endParaRPr lang="ko-KR" altLang="en-US" sz="1000" dirty="0"/>
          </a:p>
        </p:txBody>
      </p:sp>
      <p:sp>
        <p:nvSpPr>
          <p:cNvPr id="80" name="타원 79"/>
          <p:cNvSpPr/>
          <p:nvPr/>
        </p:nvSpPr>
        <p:spPr>
          <a:xfrm>
            <a:off x="1475656" y="1995686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85" name="타원 84"/>
          <p:cNvSpPr/>
          <p:nvPr/>
        </p:nvSpPr>
        <p:spPr>
          <a:xfrm>
            <a:off x="3275856" y="699542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364998" y="2489162"/>
            <a:ext cx="1311458" cy="39070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err="1" smtClean="0"/>
              <a:t>Src</a:t>
            </a:r>
            <a:r>
              <a:rPr lang="en-US" altLang="ko-KR" sz="1000" dirty="0" smtClean="0"/>
              <a:t> MAC : A</a:t>
            </a:r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MAC : B</a:t>
            </a:r>
            <a:endParaRPr lang="ko-KR" altLang="en-US" sz="10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7364998" y="2098458"/>
            <a:ext cx="1311458" cy="39070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err="1" smtClean="0"/>
              <a:t>Src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IP : </a:t>
            </a:r>
            <a:r>
              <a:rPr lang="en-US" altLang="ko-KR" sz="1000" dirty="0"/>
              <a:t>A</a:t>
            </a:r>
            <a:endParaRPr lang="en-US" altLang="ko-KR" sz="1000" dirty="0" smtClean="0"/>
          </a:p>
          <a:p>
            <a:r>
              <a:rPr lang="en-US" altLang="ko-KR" sz="1000" dirty="0" err="1" smtClean="0"/>
              <a:t>Dst</a:t>
            </a:r>
            <a:r>
              <a:rPr lang="en-US" altLang="ko-KR" sz="1000" dirty="0" smtClean="0"/>
              <a:t> IP : A</a:t>
            </a:r>
            <a:endParaRPr lang="ko-KR" altLang="en-US" sz="1000" dirty="0"/>
          </a:p>
        </p:txBody>
      </p:sp>
      <p:sp>
        <p:nvSpPr>
          <p:cNvPr id="45" name="타원 44"/>
          <p:cNvSpPr/>
          <p:nvPr/>
        </p:nvSpPr>
        <p:spPr>
          <a:xfrm>
            <a:off x="8316416" y="1995686"/>
            <a:ext cx="288032" cy="288032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35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32307</TotalTime>
  <Words>423</Words>
  <Application>Microsoft Office PowerPoint</Application>
  <PresentationFormat>화면 슬라이드 쇼(16:9)</PresentationFormat>
  <Paragraphs>185</Paragraphs>
  <Slides>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Overlay Network</vt:lpstr>
      <vt:lpstr>VXLAN Overview</vt:lpstr>
      <vt:lpstr>VXLAN Packet</vt:lpstr>
      <vt:lpstr>VXLAN Address Learning</vt:lpstr>
      <vt:lpstr>VXLAN Unicast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4786</cp:revision>
  <dcterms:created xsi:type="dcterms:W3CDTF">2006-10-05T04:04:58Z</dcterms:created>
  <dcterms:modified xsi:type="dcterms:W3CDTF">2017-06-01T00:46:28Z</dcterms:modified>
</cp:coreProperties>
</file>