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9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7416" autoAdjust="0"/>
  </p:normalViewPr>
  <p:slideViewPr>
    <p:cSldViewPr>
      <p:cViewPr varScale="1">
        <p:scale>
          <a:sx n="78" d="100"/>
          <a:sy n="78" d="100"/>
        </p:scale>
        <p:origin x="1108" y="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9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 dirty="0"/>
              <a:t>Kafka Architecture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6732FE-6C9D-4444-AFDA-801EE5F981CB}"/>
              </a:ext>
            </a:extLst>
          </p:cNvPr>
          <p:cNvSpPr/>
          <p:nvPr/>
        </p:nvSpPr>
        <p:spPr>
          <a:xfrm>
            <a:off x="2598476" y="62753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Producer A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8D51E8-B583-4C30-AEAD-66076B895A5D}"/>
              </a:ext>
            </a:extLst>
          </p:cNvPr>
          <p:cNvSpPr/>
          <p:nvPr/>
        </p:nvSpPr>
        <p:spPr>
          <a:xfrm>
            <a:off x="1387929" y="1347614"/>
            <a:ext cx="6208407" cy="2592288"/>
          </a:xfrm>
          <a:prstGeom prst="roundRect">
            <a:avLst>
              <a:gd name="adj" fmla="val 6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Kafka Cluster</a:t>
            </a:r>
            <a:endParaRPr lang="ko-KR" altLang="en-US" sz="1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26FB22-B322-4962-A422-66B7AFBE198B}"/>
              </a:ext>
            </a:extLst>
          </p:cNvPr>
          <p:cNvGrpSpPr/>
          <p:nvPr/>
        </p:nvGrpSpPr>
        <p:grpSpPr>
          <a:xfrm>
            <a:off x="1547664" y="1779662"/>
            <a:ext cx="1728192" cy="2016224"/>
            <a:chOff x="1259632" y="2067694"/>
            <a:chExt cx="1728192" cy="201622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3605E7C-158D-49F1-8506-CEF09E8CC589}"/>
                </a:ext>
              </a:extLst>
            </p:cNvPr>
            <p:cNvSpPr/>
            <p:nvPr/>
          </p:nvSpPr>
          <p:spPr>
            <a:xfrm>
              <a:off x="1259632" y="2067694"/>
              <a:ext cx="1728192" cy="2016224"/>
            </a:xfrm>
            <a:prstGeom prst="roundRect">
              <a:avLst>
                <a:gd name="adj" fmla="val 748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Topic A</a:t>
              </a:r>
              <a:endParaRPr lang="ko-KR" altLang="en-US" sz="1400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1712412-3C08-4381-B605-131D5D56F1EA}"/>
                </a:ext>
              </a:extLst>
            </p:cNvPr>
            <p:cNvSpPr/>
            <p:nvPr/>
          </p:nvSpPr>
          <p:spPr>
            <a:xfrm>
              <a:off x="1403648" y="3527226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2</a:t>
              </a:r>
              <a:endParaRPr lang="ko-KR" altLang="en-US" sz="1400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2E7F032-13ED-4575-8F3C-092CC530ABC3}"/>
                </a:ext>
              </a:extLst>
            </p:cNvPr>
            <p:cNvSpPr/>
            <p:nvPr/>
          </p:nvSpPr>
          <p:spPr>
            <a:xfrm>
              <a:off x="1403648" y="2489600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0</a:t>
              </a:r>
              <a:endParaRPr lang="ko-KR" altLang="en-US" sz="1400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F001E3F-CC52-44A6-A024-1F8E5EEE3BE4}"/>
                </a:ext>
              </a:extLst>
            </p:cNvPr>
            <p:cNvSpPr/>
            <p:nvPr/>
          </p:nvSpPr>
          <p:spPr>
            <a:xfrm>
              <a:off x="1403648" y="3008413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1</a:t>
              </a:r>
              <a:endParaRPr lang="ko-KR" altLang="en-US" sz="14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AD3D4-86BB-41B1-8177-75D80118A1C8}"/>
              </a:ext>
            </a:extLst>
          </p:cNvPr>
          <p:cNvGrpSpPr/>
          <p:nvPr/>
        </p:nvGrpSpPr>
        <p:grpSpPr>
          <a:xfrm>
            <a:off x="3599892" y="1779662"/>
            <a:ext cx="1728192" cy="2016224"/>
            <a:chOff x="1259632" y="2067694"/>
            <a:chExt cx="1728192" cy="201622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1D51EEF-881E-4D40-8D97-72F8E211014A}"/>
                </a:ext>
              </a:extLst>
            </p:cNvPr>
            <p:cNvSpPr/>
            <p:nvPr/>
          </p:nvSpPr>
          <p:spPr>
            <a:xfrm>
              <a:off x="1259632" y="2067694"/>
              <a:ext cx="1728192" cy="2016224"/>
            </a:xfrm>
            <a:prstGeom prst="roundRect">
              <a:avLst>
                <a:gd name="adj" fmla="val 748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Topic B</a:t>
              </a:r>
              <a:endParaRPr lang="ko-KR" altLang="en-US" sz="140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D5B6584-B24E-4436-AAB5-65EDB5602579}"/>
                </a:ext>
              </a:extLst>
            </p:cNvPr>
            <p:cNvSpPr/>
            <p:nvPr/>
          </p:nvSpPr>
          <p:spPr>
            <a:xfrm>
              <a:off x="1403648" y="3527226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2</a:t>
              </a:r>
              <a:endParaRPr lang="ko-KR" altLang="en-US" sz="14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9E45E1E-4A30-418C-8291-338E06F96508}"/>
                </a:ext>
              </a:extLst>
            </p:cNvPr>
            <p:cNvSpPr/>
            <p:nvPr/>
          </p:nvSpPr>
          <p:spPr>
            <a:xfrm>
              <a:off x="1403648" y="2489600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0</a:t>
              </a:r>
              <a:endParaRPr lang="ko-KR" altLang="en-US" sz="14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9D6DF51-5B3A-491F-B72A-51C383890A10}"/>
                </a:ext>
              </a:extLst>
            </p:cNvPr>
            <p:cNvSpPr/>
            <p:nvPr/>
          </p:nvSpPr>
          <p:spPr>
            <a:xfrm>
              <a:off x="1403648" y="3008413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1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7B97339-A278-426B-BE6D-3272A4FF2291}"/>
              </a:ext>
            </a:extLst>
          </p:cNvPr>
          <p:cNvGrpSpPr/>
          <p:nvPr/>
        </p:nvGrpSpPr>
        <p:grpSpPr>
          <a:xfrm>
            <a:off x="5674076" y="1779662"/>
            <a:ext cx="1728192" cy="2016224"/>
            <a:chOff x="1259632" y="2067694"/>
            <a:chExt cx="1728192" cy="201622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BB1E2A6-F8AC-4742-9A35-2BCFEFE7A7A2}"/>
                </a:ext>
              </a:extLst>
            </p:cNvPr>
            <p:cNvSpPr/>
            <p:nvPr/>
          </p:nvSpPr>
          <p:spPr>
            <a:xfrm>
              <a:off x="1259632" y="2067694"/>
              <a:ext cx="1728192" cy="2016224"/>
            </a:xfrm>
            <a:prstGeom prst="roundRect">
              <a:avLst>
                <a:gd name="adj" fmla="val 748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Topic C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FDAC04C-F226-479C-9859-26AEF1618706}"/>
                </a:ext>
              </a:extLst>
            </p:cNvPr>
            <p:cNvSpPr/>
            <p:nvPr/>
          </p:nvSpPr>
          <p:spPr>
            <a:xfrm>
              <a:off x="1403648" y="3527226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2</a:t>
              </a:r>
              <a:endParaRPr lang="ko-KR" altLang="en-US" sz="1400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2065A45-3266-4048-8877-6D7DD86DDD4C}"/>
                </a:ext>
              </a:extLst>
            </p:cNvPr>
            <p:cNvSpPr/>
            <p:nvPr/>
          </p:nvSpPr>
          <p:spPr>
            <a:xfrm>
              <a:off x="1403648" y="2489600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0</a:t>
              </a:r>
              <a:endParaRPr lang="ko-KR" altLang="en-US" sz="14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16C0C38-1A4E-4076-BFA7-5677521083BC}"/>
                </a:ext>
              </a:extLst>
            </p:cNvPr>
            <p:cNvSpPr/>
            <p:nvPr/>
          </p:nvSpPr>
          <p:spPr>
            <a:xfrm>
              <a:off x="1403648" y="3008413"/>
              <a:ext cx="1440160" cy="370182"/>
            </a:xfrm>
            <a:prstGeom prst="roundRect">
              <a:avLst>
                <a:gd name="adj" fmla="val 141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Partition 1</a:t>
              </a:r>
              <a:endParaRPr lang="ko-KR" altLang="en-US" sz="1400" dirty="0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5C71DC-3DAE-4BE3-B333-BA03C3FF760A}"/>
              </a:ext>
            </a:extLst>
          </p:cNvPr>
          <p:cNvSpPr/>
          <p:nvPr/>
        </p:nvSpPr>
        <p:spPr>
          <a:xfrm>
            <a:off x="4650704" y="62753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Producer B</a:t>
            </a:r>
            <a:endParaRPr lang="ko-KR" altLang="en-US" sz="14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B4DDE75-056E-4249-BD12-0F81EF6C02B5}"/>
              </a:ext>
            </a:extLst>
          </p:cNvPr>
          <p:cNvSpPr/>
          <p:nvPr/>
        </p:nvSpPr>
        <p:spPr>
          <a:xfrm>
            <a:off x="251520" y="4205953"/>
            <a:ext cx="2052228" cy="886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A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DAD9F0-B585-4776-8EFF-1B3B1CDDDF15}"/>
              </a:ext>
            </a:extLst>
          </p:cNvPr>
          <p:cNvSpPr/>
          <p:nvPr/>
        </p:nvSpPr>
        <p:spPr>
          <a:xfrm>
            <a:off x="405678" y="4328164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A</a:t>
            </a:r>
            <a:endParaRPr lang="ko-KR" altLang="en-US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EFA6A44-B3D5-43F1-BE2A-9B5BE681D580}"/>
              </a:ext>
            </a:extLst>
          </p:cNvPr>
          <p:cNvSpPr/>
          <p:nvPr/>
        </p:nvSpPr>
        <p:spPr>
          <a:xfrm>
            <a:off x="2501770" y="4205953"/>
            <a:ext cx="2052228" cy="886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B</a:t>
            </a:r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04AF20-0AE7-4278-A777-83004129ACF2}"/>
              </a:ext>
            </a:extLst>
          </p:cNvPr>
          <p:cNvSpPr/>
          <p:nvPr/>
        </p:nvSpPr>
        <p:spPr>
          <a:xfrm>
            <a:off x="2655928" y="4328164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B</a:t>
            </a:r>
            <a:endParaRPr lang="ko-KR" altLang="en-US" sz="14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230FF1A-8A8B-461A-A6A7-E411A0A0385F}"/>
              </a:ext>
            </a:extLst>
          </p:cNvPr>
          <p:cNvSpPr/>
          <p:nvPr/>
        </p:nvSpPr>
        <p:spPr>
          <a:xfrm>
            <a:off x="4752020" y="4205953"/>
            <a:ext cx="3924436" cy="886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C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9B68B6-E172-4ADF-93FA-97134AB47BF3}"/>
              </a:ext>
            </a:extLst>
          </p:cNvPr>
          <p:cNvSpPr/>
          <p:nvPr/>
        </p:nvSpPr>
        <p:spPr>
          <a:xfrm>
            <a:off x="4906178" y="4328164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C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622663F-E44E-4474-90DF-2A71A36BD857}"/>
              </a:ext>
            </a:extLst>
          </p:cNvPr>
          <p:cNvSpPr/>
          <p:nvPr/>
        </p:nvSpPr>
        <p:spPr>
          <a:xfrm>
            <a:off x="6804248" y="4328164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D</a:t>
            </a:r>
            <a:endParaRPr lang="ko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37954FE-ED75-4B04-B330-707801592D9F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411760" y="1059582"/>
            <a:ext cx="1050812" cy="11419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32C35FF-43F2-4928-AF4D-11225986EF96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3462572" y="1059582"/>
            <a:ext cx="1001416" cy="21796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CAB02C9-3F14-4BCC-8B1D-445A946DFD7B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5514800" y="1059582"/>
            <a:ext cx="1023372" cy="1660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A722888-38A9-4DB8-84C1-430AD15E2CB8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flipH="1">
            <a:off x="1277634" y="2571750"/>
            <a:ext cx="1134126" cy="17564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A7EC310-E1EA-4DD0-99EE-B95E0DC30D2B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1277634" y="3609376"/>
            <a:ext cx="3186354" cy="718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410CAAF-1B37-4EC8-A5DA-D9F29BF56DBB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>
            <a:off x="2411760" y="2571750"/>
            <a:ext cx="1116124" cy="17564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63EF51C-AD3A-47FE-A0A8-F0A1C6F2176C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 flipH="1">
            <a:off x="3527884" y="3609376"/>
            <a:ext cx="936104" cy="718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E43D067-EFC5-4361-9604-E0A658584C58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5514800" y="1059582"/>
            <a:ext cx="1023372" cy="21796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02BE40B-5F79-4FDF-B65E-130CE8274CB2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>
          <a:xfrm>
            <a:off x="6538172" y="3609376"/>
            <a:ext cx="1138032" cy="718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E58488C-3C29-47B9-A59C-03896480B5DB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5778134" y="3090563"/>
            <a:ext cx="760038" cy="1237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5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32411</TotalTime>
  <Words>50</Words>
  <Application>Microsoft Office PowerPoint</Application>
  <PresentationFormat>화면 슬라이드 쇼(16:9)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Kafka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4731</cp:revision>
  <dcterms:created xsi:type="dcterms:W3CDTF">2006-10-05T04:04:58Z</dcterms:created>
  <dcterms:modified xsi:type="dcterms:W3CDTF">2019-02-18T16:12:03Z</dcterms:modified>
</cp:coreProperties>
</file>