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62" r:id="rId2"/>
    <p:sldId id="363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93031" autoAdjust="0"/>
  </p:normalViewPr>
  <p:slideViewPr>
    <p:cSldViewPr>
      <p:cViewPr varScale="1">
        <p:scale>
          <a:sx n="140" d="100"/>
          <a:sy n="140" d="100"/>
        </p:scale>
        <p:origin x="2010" y="120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539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모서리가 둥근 직사각형 13">
            <a:extLst>
              <a:ext uri="{FF2B5EF4-FFF2-40B4-BE49-F238E27FC236}">
                <a16:creationId xmlns:a16="http://schemas.microsoft.com/office/drawing/2014/main" id="{FC74B8FC-B65E-4C28-84D1-87968614B7CD}"/>
              </a:ext>
            </a:extLst>
          </p:cNvPr>
          <p:cNvSpPr/>
          <p:nvPr/>
        </p:nvSpPr>
        <p:spPr>
          <a:xfrm>
            <a:off x="588056" y="916026"/>
            <a:ext cx="1773332" cy="359364"/>
          </a:xfrm>
          <a:prstGeom prst="roundRect">
            <a:avLst>
              <a:gd name="adj" fmla="val 1070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Network Interface</a:t>
            </a:r>
            <a:endParaRPr lang="ko-KR" altLang="en-US" sz="1200" dirty="0"/>
          </a:p>
        </p:txBody>
      </p:sp>
      <p:sp>
        <p:nvSpPr>
          <p:cNvPr id="27" name="모서리가 둥근 직사각형 13">
            <a:extLst>
              <a:ext uri="{FF2B5EF4-FFF2-40B4-BE49-F238E27FC236}">
                <a16:creationId xmlns:a16="http://schemas.microsoft.com/office/drawing/2014/main" id="{2A1E08F2-F8C2-42D4-8D5B-65FE51892CC2}"/>
              </a:ext>
            </a:extLst>
          </p:cNvPr>
          <p:cNvSpPr/>
          <p:nvPr/>
        </p:nvSpPr>
        <p:spPr>
          <a:xfrm>
            <a:off x="588056" y="1492982"/>
            <a:ext cx="1773332" cy="359364"/>
          </a:xfrm>
          <a:prstGeom prst="roundRect">
            <a:avLst>
              <a:gd name="adj" fmla="val 1070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Process in the</a:t>
            </a:r>
          </a:p>
          <a:p>
            <a:pPr algn="ctr"/>
            <a:r>
              <a:rPr lang="en-US" altLang="ko-KR" sz="1200"/>
              <a:t>Host Net Namespace</a:t>
            </a:r>
            <a:endParaRPr lang="ko-KR" altLang="en-US" sz="1200" dirty="0"/>
          </a:p>
        </p:txBody>
      </p:sp>
      <p:sp>
        <p:nvSpPr>
          <p:cNvPr id="29" name="모서리가 둥근 직사각형 13">
            <a:extLst>
              <a:ext uri="{FF2B5EF4-FFF2-40B4-BE49-F238E27FC236}">
                <a16:creationId xmlns:a16="http://schemas.microsoft.com/office/drawing/2014/main" id="{7744601D-87D1-4E44-93D6-D0A5749BFDF3}"/>
              </a:ext>
            </a:extLst>
          </p:cNvPr>
          <p:cNvSpPr/>
          <p:nvPr/>
        </p:nvSpPr>
        <p:spPr>
          <a:xfrm>
            <a:off x="2686802" y="916026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PREROUTING</a:t>
            </a:r>
            <a:endParaRPr lang="ko-KR" altLang="en-US" sz="1200" dirty="0"/>
          </a:p>
        </p:txBody>
      </p:sp>
      <p:sp>
        <p:nvSpPr>
          <p:cNvPr id="30" name="모서리가 둥근 직사각형 13">
            <a:extLst>
              <a:ext uri="{FF2B5EF4-FFF2-40B4-BE49-F238E27FC236}">
                <a16:creationId xmlns:a16="http://schemas.microsoft.com/office/drawing/2014/main" id="{E818DF12-C510-4B53-A87E-32D46C748CEB}"/>
              </a:ext>
            </a:extLst>
          </p:cNvPr>
          <p:cNvSpPr/>
          <p:nvPr/>
        </p:nvSpPr>
        <p:spPr>
          <a:xfrm>
            <a:off x="2694070" y="1492982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OUTPUT</a:t>
            </a:r>
            <a:endParaRPr lang="ko-KR" altLang="en-US" sz="1200" dirty="0"/>
          </a:p>
        </p:txBody>
      </p:sp>
      <p:sp>
        <p:nvSpPr>
          <p:cNvPr id="31" name="모서리가 둥근 직사각형 13">
            <a:extLst>
              <a:ext uri="{FF2B5EF4-FFF2-40B4-BE49-F238E27FC236}">
                <a16:creationId xmlns:a16="http://schemas.microsoft.com/office/drawing/2014/main" id="{47D2C642-13E2-4D3B-91E5-340EBBA9731B}"/>
              </a:ext>
            </a:extLst>
          </p:cNvPr>
          <p:cNvSpPr/>
          <p:nvPr/>
        </p:nvSpPr>
        <p:spPr>
          <a:xfrm>
            <a:off x="4764087" y="1208544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KUBE-SERVICE</a:t>
            </a:r>
            <a:endParaRPr lang="ko-KR" altLang="en-US" sz="1200" b="1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8653795-E277-45CE-BB0F-32693B13B190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>
            <a:off x="2361388" y="1095708"/>
            <a:ext cx="3254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AD49707-B42D-40C0-A70B-C6C3ED540B7A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>
            <a:off x="2361388" y="1672664"/>
            <a:ext cx="33268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5EBC1AF-88B4-4BA2-BA68-CC5794AB1612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 flipV="1">
            <a:off x="4467402" y="1388226"/>
            <a:ext cx="296685" cy="2844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175F087-9099-4788-9E1C-02167119B77F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4460134" y="1095708"/>
            <a:ext cx="303953" cy="2925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모서리가 둥근 직사각형 13">
            <a:extLst>
              <a:ext uri="{FF2B5EF4-FFF2-40B4-BE49-F238E27FC236}">
                <a16:creationId xmlns:a16="http://schemas.microsoft.com/office/drawing/2014/main" id="{B3D9272C-48E9-4B8E-B561-A4BC6E897488}"/>
              </a:ext>
            </a:extLst>
          </p:cNvPr>
          <p:cNvSpPr/>
          <p:nvPr/>
        </p:nvSpPr>
        <p:spPr>
          <a:xfrm>
            <a:off x="6903124" y="1852346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KUBE-SVC-XXX</a:t>
            </a:r>
            <a:endParaRPr lang="ko-KR" altLang="en-US" sz="1200" b="1" dirty="0"/>
          </a:p>
        </p:txBody>
      </p:sp>
      <p:sp>
        <p:nvSpPr>
          <p:cNvPr id="47" name="모서리가 둥근 직사각형 13">
            <a:extLst>
              <a:ext uri="{FF2B5EF4-FFF2-40B4-BE49-F238E27FC236}">
                <a16:creationId xmlns:a16="http://schemas.microsoft.com/office/drawing/2014/main" id="{87A916DD-6E20-456F-B1AF-641E4936B283}"/>
              </a:ext>
            </a:extLst>
          </p:cNvPr>
          <p:cNvSpPr/>
          <p:nvPr/>
        </p:nvSpPr>
        <p:spPr>
          <a:xfrm>
            <a:off x="6903123" y="2428410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KUBE-SEP-XXX</a:t>
            </a:r>
            <a:endParaRPr lang="ko-KR" altLang="en-US" sz="1200" b="1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6535CB8-05FB-4086-B3FC-80FA7526F6F3}"/>
              </a:ext>
            </a:extLst>
          </p:cNvPr>
          <p:cNvCxnSpPr>
            <a:cxnSpLocks/>
            <a:stCxn id="31" idx="2"/>
            <a:endCxn id="46" idx="0"/>
          </p:cNvCxnSpPr>
          <p:nvPr/>
        </p:nvCxnSpPr>
        <p:spPr>
          <a:xfrm>
            <a:off x="5650753" y="1567908"/>
            <a:ext cx="2139037" cy="28443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8C6E1FE-0FE1-4F4C-AD24-A9D8C34F4D4E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 flipH="1">
            <a:off x="7789789" y="2211710"/>
            <a:ext cx="1" cy="2167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C58885C-9790-4194-8082-3C3B1E972022}"/>
              </a:ext>
            </a:extLst>
          </p:cNvPr>
          <p:cNvCxnSpPr>
            <a:cxnSpLocks/>
            <a:stCxn id="31" idx="3"/>
            <a:endCxn id="64" idx="1"/>
          </p:cNvCxnSpPr>
          <p:nvPr/>
        </p:nvCxnSpPr>
        <p:spPr>
          <a:xfrm>
            <a:off x="6537419" y="1388226"/>
            <a:ext cx="365705" cy="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13">
            <a:extLst>
              <a:ext uri="{FF2B5EF4-FFF2-40B4-BE49-F238E27FC236}">
                <a16:creationId xmlns:a16="http://schemas.microsoft.com/office/drawing/2014/main" id="{BC0E41CF-92CD-40C3-A960-0563728BF681}"/>
              </a:ext>
            </a:extLst>
          </p:cNvPr>
          <p:cNvSpPr/>
          <p:nvPr/>
        </p:nvSpPr>
        <p:spPr>
          <a:xfrm>
            <a:off x="6903124" y="1208544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KUBE-NODEPORTS</a:t>
            </a:r>
            <a:endParaRPr lang="ko-KR" altLang="en-US" sz="1200" b="1" dirty="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941242DB-F280-4E47-B425-0C1D8871E411}"/>
              </a:ext>
            </a:extLst>
          </p:cNvPr>
          <p:cNvCxnSpPr>
            <a:cxnSpLocks/>
            <a:stCxn id="64" idx="2"/>
            <a:endCxn id="46" idx="0"/>
          </p:cNvCxnSpPr>
          <p:nvPr/>
        </p:nvCxnSpPr>
        <p:spPr>
          <a:xfrm>
            <a:off x="7789790" y="1567908"/>
            <a:ext cx="0" cy="2844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모서리가 둥근 직사각형 13">
            <a:extLst>
              <a:ext uri="{FF2B5EF4-FFF2-40B4-BE49-F238E27FC236}">
                <a16:creationId xmlns:a16="http://schemas.microsoft.com/office/drawing/2014/main" id="{0BEE2C61-86CD-4C27-863C-AC54D67BAEAF}"/>
              </a:ext>
            </a:extLst>
          </p:cNvPr>
          <p:cNvSpPr/>
          <p:nvPr/>
        </p:nvSpPr>
        <p:spPr>
          <a:xfrm>
            <a:off x="4797109" y="2428410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POSTROUTING</a:t>
            </a:r>
            <a:endParaRPr lang="ko-KR" altLang="en-US" sz="1200" dirty="0"/>
          </a:p>
        </p:txBody>
      </p:sp>
      <p:sp>
        <p:nvSpPr>
          <p:cNvPr id="99" name="모서리가 둥근 직사각형 13">
            <a:extLst>
              <a:ext uri="{FF2B5EF4-FFF2-40B4-BE49-F238E27FC236}">
                <a16:creationId xmlns:a16="http://schemas.microsoft.com/office/drawing/2014/main" id="{A82E0532-5DAB-4648-8C36-BEC0281722F2}"/>
              </a:ext>
            </a:extLst>
          </p:cNvPr>
          <p:cNvSpPr/>
          <p:nvPr/>
        </p:nvSpPr>
        <p:spPr>
          <a:xfrm>
            <a:off x="588056" y="2427557"/>
            <a:ext cx="1773332" cy="359364"/>
          </a:xfrm>
          <a:prstGeom prst="roundRect">
            <a:avLst>
              <a:gd name="adj" fmla="val 1070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Network Interface</a:t>
            </a:r>
            <a:endParaRPr lang="ko-KR" altLang="en-US" sz="1200" dirty="0"/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F4283734-A593-4BD8-9BD8-CA85E69CC1AD}"/>
              </a:ext>
            </a:extLst>
          </p:cNvPr>
          <p:cNvCxnSpPr>
            <a:cxnSpLocks/>
            <a:stCxn id="97" idx="1"/>
            <a:endCxn id="121" idx="3"/>
          </p:cNvCxnSpPr>
          <p:nvPr/>
        </p:nvCxnSpPr>
        <p:spPr>
          <a:xfrm flipH="1">
            <a:off x="4460134" y="2608092"/>
            <a:ext cx="33697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B472FACD-4C40-4D63-B23A-06A110DDF600}"/>
              </a:ext>
            </a:extLst>
          </p:cNvPr>
          <p:cNvCxnSpPr>
            <a:cxnSpLocks/>
            <a:stCxn id="47" idx="1"/>
            <a:endCxn id="97" idx="3"/>
          </p:cNvCxnSpPr>
          <p:nvPr/>
        </p:nvCxnSpPr>
        <p:spPr>
          <a:xfrm flipH="1">
            <a:off x="6570441" y="2608092"/>
            <a:ext cx="33268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69273CD4-8F62-457D-BA74-D9FD30B9EDAD}"/>
              </a:ext>
            </a:extLst>
          </p:cNvPr>
          <p:cNvSpPr txBox="1"/>
          <p:nvPr/>
        </p:nvSpPr>
        <p:spPr>
          <a:xfrm>
            <a:off x="5878082" y="1645402"/>
            <a:ext cx="83478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ClusterIP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B301279-78F2-411F-BEFF-FC0AA5AECEF2}"/>
              </a:ext>
            </a:extLst>
          </p:cNvPr>
          <p:cNvSpPr txBox="1"/>
          <p:nvPr/>
        </p:nvSpPr>
        <p:spPr>
          <a:xfrm>
            <a:off x="6273867" y="936416"/>
            <a:ext cx="89280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NodePort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121" name="모서리가 둥근 직사각형 13">
            <a:extLst>
              <a:ext uri="{FF2B5EF4-FFF2-40B4-BE49-F238E27FC236}">
                <a16:creationId xmlns:a16="http://schemas.microsoft.com/office/drawing/2014/main" id="{11441F74-EFB3-4BA6-8C5E-50C3BAD640B4}"/>
              </a:ext>
            </a:extLst>
          </p:cNvPr>
          <p:cNvSpPr/>
          <p:nvPr/>
        </p:nvSpPr>
        <p:spPr>
          <a:xfrm>
            <a:off x="2686802" y="2428410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KUBE-POSTROUTING</a:t>
            </a:r>
            <a:endParaRPr lang="ko-KR" altLang="en-US" sz="1200" b="1" dirty="0"/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9675CE7E-9F04-4772-9598-66E2DB7137B2}"/>
              </a:ext>
            </a:extLst>
          </p:cNvPr>
          <p:cNvCxnSpPr>
            <a:cxnSpLocks/>
            <a:stCxn id="121" idx="1"/>
            <a:endCxn id="99" idx="3"/>
          </p:cNvCxnSpPr>
          <p:nvPr/>
        </p:nvCxnSpPr>
        <p:spPr>
          <a:xfrm flipH="1" flipV="1">
            <a:off x="2361388" y="2607239"/>
            <a:ext cx="325414" cy="85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083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F913F76-8C4C-4D6F-8C81-73A5EC23370E}"/>
              </a:ext>
            </a:extLst>
          </p:cNvPr>
          <p:cNvSpPr/>
          <p:nvPr/>
        </p:nvSpPr>
        <p:spPr>
          <a:xfrm>
            <a:off x="1973061" y="699542"/>
            <a:ext cx="1368150" cy="1008112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</a:t>
            </a:r>
            <a:endParaRPr lang="ko-KR" altLang="en-US" sz="140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5E42A86-CFED-4D70-9EB6-92F28CD0729B}"/>
              </a:ext>
            </a:extLst>
          </p:cNvPr>
          <p:cNvSpPr/>
          <p:nvPr/>
        </p:nvSpPr>
        <p:spPr>
          <a:xfrm>
            <a:off x="1637949" y="2355726"/>
            <a:ext cx="2074378" cy="1944216"/>
          </a:xfrm>
          <a:prstGeom prst="roundRect">
            <a:avLst>
              <a:gd name="adj" fmla="val 66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Host</a:t>
            </a:r>
            <a:endParaRPr lang="ko-KR" altLang="en-US" sz="140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5B8B068-D430-4131-833A-5D5DCAE46D86}"/>
              </a:ext>
            </a:extLst>
          </p:cNvPr>
          <p:cNvSpPr/>
          <p:nvPr/>
        </p:nvSpPr>
        <p:spPr>
          <a:xfrm>
            <a:off x="2189084" y="1275606"/>
            <a:ext cx="936104" cy="43204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</a:t>
            </a:r>
          </a:p>
          <a:p>
            <a:pPr algn="ctr"/>
            <a:r>
              <a:rPr lang="en-US" altLang="ko-KR" sz="1200"/>
              <a:t>10.0.0.10 </a:t>
            </a:r>
            <a:endParaRPr lang="ko-KR" altLang="en-US" sz="120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1CD2F9D-2BD4-40F1-B6CE-12C0283BE546}"/>
              </a:ext>
            </a:extLst>
          </p:cNvPr>
          <p:cNvSpPr/>
          <p:nvPr/>
        </p:nvSpPr>
        <p:spPr>
          <a:xfrm>
            <a:off x="2371728" y="2355726"/>
            <a:ext cx="570815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</a:t>
            </a:r>
            <a:endParaRPr lang="ko-KR" altLang="en-US" sz="120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8874ED4-0745-4DB5-B67B-8DBCE96E39B9}"/>
              </a:ext>
            </a:extLst>
          </p:cNvPr>
          <p:cNvSpPr/>
          <p:nvPr/>
        </p:nvSpPr>
        <p:spPr>
          <a:xfrm>
            <a:off x="1973061" y="2760814"/>
            <a:ext cx="1368150" cy="4590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Bridge</a:t>
            </a:r>
          </a:p>
          <a:p>
            <a:pPr algn="ctr"/>
            <a:r>
              <a:rPr lang="en-US" altLang="ko-KR" sz="1200"/>
              <a:t>10.0.0.1</a:t>
            </a:r>
            <a:endParaRPr lang="ko-KR" altLang="en-US" sz="120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AA88E66-4A71-41B7-9847-387279E1B374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657136" y="2643758"/>
            <a:ext cx="0" cy="117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F803265-78DC-470C-8650-3711ED6878E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657136" y="1707654"/>
            <a:ext cx="0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5FF093F-925E-4DE6-BDE2-719E1582D911}"/>
              </a:ext>
            </a:extLst>
          </p:cNvPr>
          <p:cNvSpPr/>
          <p:nvPr/>
        </p:nvSpPr>
        <p:spPr>
          <a:xfrm>
            <a:off x="1973061" y="3651870"/>
            <a:ext cx="1368150" cy="3149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NAT Table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040FC0B-AD6B-465F-B3BC-0F4BBF7BC590}"/>
              </a:ext>
            </a:extLst>
          </p:cNvPr>
          <p:cNvGrpSpPr/>
          <p:nvPr/>
        </p:nvGrpSpPr>
        <p:grpSpPr>
          <a:xfrm>
            <a:off x="1218536" y="1779662"/>
            <a:ext cx="1145242" cy="504056"/>
            <a:chOff x="3434430" y="1563638"/>
            <a:chExt cx="1137570" cy="57606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A4ED275-5548-4AE4-A9B1-986F42479660}"/>
                </a:ext>
              </a:extLst>
            </p:cNvPr>
            <p:cNvSpPr/>
            <p:nvPr/>
          </p:nvSpPr>
          <p:spPr>
            <a:xfrm>
              <a:off x="3434430" y="1563638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Src - 10.0.0.10</a:t>
              </a:r>
              <a:endParaRPr lang="ko-KR" altLang="en-US" sz="100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4FB96AE-9070-4738-99A2-A7AF997680DC}"/>
                </a:ext>
              </a:extLst>
            </p:cNvPr>
            <p:cNvSpPr/>
            <p:nvPr/>
          </p:nvSpPr>
          <p:spPr>
            <a:xfrm>
              <a:off x="3434430" y="1851670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Dest - 20.0.0.2 </a:t>
              </a:r>
              <a:endParaRPr lang="ko-KR" altLang="en-US" sz="100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78300B5-6584-4F3C-B6A5-FC9BF37033EF}"/>
              </a:ext>
            </a:extLst>
          </p:cNvPr>
          <p:cNvGrpSpPr/>
          <p:nvPr/>
        </p:nvGrpSpPr>
        <p:grpSpPr>
          <a:xfrm>
            <a:off x="2948886" y="1779662"/>
            <a:ext cx="1145242" cy="504056"/>
            <a:chOff x="3434430" y="1563638"/>
            <a:chExt cx="1137570" cy="57606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FFEDEBF-12B9-4B56-88BB-46A2FB83FD4A}"/>
                </a:ext>
              </a:extLst>
            </p:cNvPr>
            <p:cNvSpPr/>
            <p:nvPr/>
          </p:nvSpPr>
          <p:spPr>
            <a:xfrm>
              <a:off x="3434430" y="1563638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/>
                <a:t>Src - 10.0.0.10</a:t>
              </a:r>
              <a:endParaRPr lang="ko-KR" altLang="en-US" sz="1000" b="1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4FE8805-40F5-4504-AD2F-88EE050866B1}"/>
                </a:ext>
              </a:extLst>
            </p:cNvPr>
            <p:cNvSpPr/>
            <p:nvPr/>
          </p:nvSpPr>
          <p:spPr>
            <a:xfrm>
              <a:off x="3434430" y="1851670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Dest - 10.0.0.10 </a:t>
              </a:r>
              <a:endParaRPr lang="ko-KR" altLang="en-US" sz="1000"/>
            </a:p>
          </p:txBody>
        </p:sp>
      </p:grp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F6431EC-279C-4B83-8982-50F8795F0C87}"/>
              </a:ext>
            </a:extLst>
          </p:cNvPr>
          <p:cNvCxnSpPr>
            <a:cxnSpLocks/>
          </p:cNvCxnSpPr>
          <p:nvPr/>
        </p:nvCxnSpPr>
        <p:spPr>
          <a:xfrm>
            <a:off x="2549124" y="1707654"/>
            <a:ext cx="0" cy="648072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68699D9-86F3-4B52-84E4-E2093460A857}"/>
              </a:ext>
            </a:extLst>
          </p:cNvPr>
          <p:cNvCxnSpPr>
            <a:cxnSpLocks/>
          </p:cNvCxnSpPr>
          <p:nvPr/>
        </p:nvCxnSpPr>
        <p:spPr>
          <a:xfrm>
            <a:off x="2765148" y="1707654"/>
            <a:ext cx="0" cy="648072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E8EEBD7F-64A5-4D85-B334-E13EE64409C3}"/>
              </a:ext>
            </a:extLst>
          </p:cNvPr>
          <p:cNvSpPr/>
          <p:nvPr/>
        </p:nvSpPr>
        <p:spPr>
          <a:xfrm>
            <a:off x="2582430" y="3174773"/>
            <a:ext cx="182640" cy="506277"/>
          </a:xfrm>
          <a:custGeom>
            <a:avLst/>
            <a:gdLst>
              <a:gd name="connsiteX0" fmla="*/ 0 w 511791"/>
              <a:gd name="connsiteY0" fmla="*/ 0 h 225188"/>
              <a:gd name="connsiteX1" fmla="*/ 0 w 511791"/>
              <a:gd name="connsiteY1" fmla="*/ 225188 h 225188"/>
              <a:gd name="connsiteX2" fmla="*/ 511791 w 511791"/>
              <a:gd name="connsiteY2" fmla="*/ 225188 h 225188"/>
              <a:gd name="connsiteX3" fmla="*/ 511791 w 511791"/>
              <a:gd name="connsiteY3" fmla="*/ 0 h 225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791" h="225188">
                <a:moveTo>
                  <a:pt x="0" y="0"/>
                </a:moveTo>
                <a:lnTo>
                  <a:pt x="0" y="225188"/>
                </a:lnTo>
                <a:lnTo>
                  <a:pt x="511791" y="225188"/>
                </a:lnTo>
                <a:lnTo>
                  <a:pt x="511791" y="0"/>
                </a:lnTo>
              </a:path>
            </a:pathLst>
          </a:custGeom>
          <a:noFill/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07CEBC8-9869-4A85-9915-AC9C545F98E3}"/>
              </a:ext>
            </a:extLst>
          </p:cNvPr>
          <p:cNvCxnSpPr>
            <a:cxnSpLocks/>
          </p:cNvCxnSpPr>
          <p:nvPr/>
        </p:nvCxnSpPr>
        <p:spPr>
          <a:xfrm>
            <a:off x="2463468" y="1117942"/>
            <a:ext cx="348517" cy="0"/>
          </a:xfrm>
          <a:prstGeom prst="straightConnector1">
            <a:avLst/>
          </a:prstGeom>
          <a:ln w="28575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0F540C92-1AB9-47C5-BBBA-62C1A26E0004}"/>
              </a:ext>
            </a:extLst>
          </p:cNvPr>
          <p:cNvSpPr/>
          <p:nvPr/>
        </p:nvSpPr>
        <p:spPr>
          <a:xfrm>
            <a:off x="2705792" y="1018638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4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993231A-283D-400D-9070-B8D4B681027E}"/>
              </a:ext>
            </a:extLst>
          </p:cNvPr>
          <p:cNvSpPr/>
          <p:nvPr/>
        </p:nvSpPr>
        <p:spPr>
          <a:xfrm>
            <a:off x="2470230" y="3175110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2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BD26225-5355-464B-9B0A-45925DEBDDDF}"/>
              </a:ext>
            </a:extLst>
          </p:cNvPr>
          <p:cNvSpPr txBox="1"/>
          <p:nvPr/>
        </p:nvSpPr>
        <p:spPr>
          <a:xfrm>
            <a:off x="1894166" y="3320941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DNAT</a:t>
            </a:r>
            <a:endParaRPr lang="ko-KR" altLang="en-US" sz="1000" b="1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496BB66-25A9-4265-BFB9-4B658DEF617D}"/>
              </a:ext>
            </a:extLst>
          </p:cNvPr>
          <p:cNvSpPr txBox="1"/>
          <p:nvPr/>
        </p:nvSpPr>
        <p:spPr>
          <a:xfrm>
            <a:off x="3557234" y="483518"/>
            <a:ext cx="1642416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/>
              <a:t>Service A</a:t>
            </a:r>
          </a:p>
          <a:p>
            <a:pPr algn="ctr"/>
            <a:r>
              <a:rPr lang="en-US" altLang="ko-KR" sz="1400"/>
              <a:t>IP - 20.0.0.2</a:t>
            </a:r>
          </a:p>
          <a:p>
            <a:pPr algn="ctr"/>
            <a:r>
              <a:rPr lang="en-US" altLang="ko-KR" sz="1400"/>
              <a:t>Pod - Pod A</a:t>
            </a:r>
            <a:endParaRPr lang="en-US" altLang="ko-KR" sz="160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C5670091-F6F3-4C5B-B757-12E83789837C}"/>
              </a:ext>
            </a:extLst>
          </p:cNvPr>
          <p:cNvSpPr/>
          <p:nvPr/>
        </p:nvSpPr>
        <p:spPr>
          <a:xfrm>
            <a:off x="5397628" y="699542"/>
            <a:ext cx="1368150" cy="1008112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</a:t>
            </a:r>
            <a:endParaRPr lang="ko-KR" altLang="en-US" sz="140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1061D6AC-29D9-484C-A586-D329BF16AC53}"/>
              </a:ext>
            </a:extLst>
          </p:cNvPr>
          <p:cNvSpPr/>
          <p:nvPr/>
        </p:nvSpPr>
        <p:spPr>
          <a:xfrm>
            <a:off x="5062516" y="2355726"/>
            <a:ext cx="2074378" cy="1944216"/>
          </a:xfrm>
          <a:prstGeom prst="roundRect">
            <a:avLst>
              <a:gd name="adj" fmla="val 66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Host</a:t>
            </a:r>
            <a:endParaRPr lang="ko-KR" altLang="en-US" sz="140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5B6829EF-9ACF-4038-B200-366CC5050FEC}"/>
              </a:ext>
            </a:extLst>
          </p:cNvPr>
          <p:cNvSpPr/>
          <p:nvPr/>
        </p:nvSpPr>
        <p:spPr>
          <a:xfrm>
            <a:off x="5613651" y="1275606"/>
            <a:ext cx="936104" cy="43204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</a:t>
            </a:r>
          </a:p>
          <a:p>
            <a:pPr algn="ctr"/>
            <a:r>
              <a:rPr lang="en-US" altLang="ko-KR" sz="1200"/>
              <a:t>10.0.0.10 </a:t>
            </a:r>
            <a:endParaRPr lang="ko-KR" altLang="en-US" sz="120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9C0F93C7-6C09-4BA8-807E-D73DBABFCEB1}"/>
              </a:ext>
            </a:extLst>
          </p:cNvPr>
          <p:cNvSpPr/>
          <p:nvPr/>
        </p:nvSpPr>
        <p:spPr>
          <a:xfrm>
            <a:off x="5796295" y="2355726"/>
            <a:ext cx="570815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</a:t>
            </a:r>
            <a:endParaRPr lang="ko-KR" altLang="en-US" sz="120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72EFC70B-4EFB-4F0C-8275-9D82E43C1963}"/>
              </a:ext>
            </a:extLst>
          </p:cNvPr>
          <p:cNvSpPr/>
          <p:nvPr/>
        </p:nvSpPr>
        <p:spPr>
          <a:xfrm>
            <a:off x="5397628" y="2760814"/>
            <a:ext cx="1368150" cy="4590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Bridge</a:t>
            </a:r>
          </a:p>
          <a:p>
            <a:pPr algn="ctr"/>
            <a:r>
              <a:rPr lang="en-US" altLang="ko-KR" sz="1200"/>
              <a:t>10.0.0.1</a:t>
            </a:r>
            <a:endParaRPr lang="ko-KR" altLang="en-US" sz="1200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6CC03851-5C12-4ADC-B2B5-916D576A2FD7}"/>
              </a:ext>
            </a:extLst>
          </p:cNvPr>
          <p:cNvCxnSpPr>
            <a:stCxn id="79" idx="2"/>
            <a:endCxn id="80" idx="0"/>
          </p:cNvCxnSpPr>
          <p:nvPr/>
        </p:nvCxnSpPr>
        <p:spPr>
          <a:xfrm>
            <a:off x="6081703" y="2643758"/>
            <a:ext cx="0" cy="117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012327C3-2A1C-40C7-A299-8A3F73131157}"/>
              </a:ext>
            </a:extLst>
          </p:cNvPr>
          <p:cNvCxnSpPr>
            <a:cxnSpLocks/>
            <a:stCxn id="78" idx="2"/>
            <a:endCxn id="79" idx="0"/>
          </p:cNvCxnSpPr>
          <p:nvPr/>
        </p:nvCxnSpPr>
        <p:spPr>
          <a:xfrm>
            <a:off x="6081703" y="1707654"/>
            <a:ext cx="0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0F7677B3-316A-4FA1-8722-16F2E4F59197}"/>
              </a:ext>
            </a:extLst>
          </p:cNvPr>
          <p:cNvSpPr/>
          <p:nvPr/>
        </p:nvSpPr>
        <p:spPr>
          <a:xfrm>
            <a:off x="5397628" y="3651870"/>
            <a:ext cx="1368150" cy="3149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NAT Table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9C05A48-37E3-4191-9DC4-E35FD1D9F89B}"/>
              </a:ext>
            </a:extLst>
          </p:cNvPr>
          <p:cNvGrpSpPr/>
          <p:nvPr/>
        </p:nvGrpSpPr>
        <p:grpSpPr>
          <a:xfrm>
            <a:off x="4349324" y="2139702"/>
            <a:ext cx="1145242" cy="504056"/>
            <a:chOff x="3434430" y="1563638"/>
            <a:chExt cx="1137570" cy="576064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39FF8533-398E-43B7-B320-12F24CAC536A}"/>
                </a:ext>
              </a:extLst>
            </p:cNvPr>
            <p:cNvSpPr/>
            <p:nvPr/>
          </p:nvSpPr>
          <p:spPr>
            <a:xfrm>
              <a:off x="3434430" y="1563638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Src - 20.0.0.2 </a:t>
              </a:r>
              <a:endParaRPr lang="ko-KR" altLang="en-US" sz="100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7F08C84B-89D5-48B8-AF54-CE81CD91F500}"/>
                </a:ext>
              </a:extLst>
            </p:cNvPr>
            <p:cNvSpPr/>
            <p:nvPr/>
          </p:nvSpPr>
          <p:spPr>
            <a:xfrm>
              <a:off x="3434430" y="1851670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Dest - 10.0.0.10</a:t>
              </a:r>
              <a:endParaRPr lang="ko-KR" altLang="en-US" sz="1000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D5A9201C-06F2-49B2-A3A6-E87096922CCF}"/>
              </a:ext>
            </a:extLst>
          </p:cNvPr>
          <p:cNvGrpSpPr/>
          <p:nvPr/>
        </p:nvGrpSpPr>
        <p:grpSpPr>
          <a:xfrm>
            <a:off x="6653579" y="2139702"/>
            <a:ext cx="1145243" cy="504056"/>
            <a:chOff x="3434430" y="1563638"/>
            <a:chExt cx="1137571" cy="576064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419B70B4-1C31-4EF1-B1DA-C7FCD34B5C67}"/>
                </a:ext>
              </a:extLst>
            </p:cNvPr>
            <p:cNvSpPr/>
            <p:nvPr/>
          </p:nvSpPr>
          <p:spPr>
            <a:xfrm>
              <a:off x="3434430" y="1563638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Src - 10.0.0.10 </a:t>
              </a:r>
              <a:endParaRPr lang="ko-KR" altLang="en-US" sz="100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87F8B52-DA06-4683-9909-624D5FAF33B0}"/>
                </a:ext>
              </a:extLst>
            </p:cNvPr>
            <p:cNvSpPr/>
            <p:nvPr/>
          </p:nvSpPr>
          <p:spPr>
            <a:xfrm>
              <a:off x="3434431" y="1851670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Dest - 10.0.0.1 </a:t>
              </a:r>
              <a:endParaRPr lang="ko-KR" altLang="en-US" sz="1000"/>
            </a:p>
          </p:txBody>
        </p:sp>
      </p:grp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E23269B0-BD4D-4E54-B334-FB4F7EACCC1C}"/>
              </a:ext>
            </a:extLst>
          </p:cNvPr>
          <p:cNvCxnSpPr>
            <a:cxnSpLocks/>
          </p:cNvCxnSpPr>
          <p:nvPr/>
        </p:nvCxnSpPr>
        <p:spPr>
          <a:xfrm>
            <a:off x="5973691" y="1707654"/>
            <a:ext cx="0" cy="648072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A7A07A6A-BF31-4057-944B-4DFC076C333A}"/>
              </a:ext>
            </a:extLst>
          </p:cNvPr>
          <p:cNvCxnSpPr>
            <a:cxnSpLocks/>
          </p:cNvCxnSpPr>
          <p:nvPr/>
        </p:nvCxnSpPr>
        <p:spPr>
          <a:xfrm>
            <a:off x="6189715" y="1707654"/>
            <a:ext cx="0" cy="648072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자유형: 도형 91">
            <a:extLst>
              <a:ext uri="{FF2B5EF4-FFF2-40B4-BE49-F238E27FC236}">
                <a16:creationId xmlns:a16="http://schemas.microsoft.com/office/drawing/2014/main" id="{EA219AD2-2A8E-42BC-A502-99D1FEFE05E8}"/>
              </a:ext>
            </a:extLst>
          </p:cNvPr>
          <p:cNvSpPr/>
          <p:nvPr/>
        </p:nvSpPr>
        <p:spPr>
          <a:xfrm>
            <a:off x="6006997" y="3174773"/>
            <a:ext cx="182640" cy="506277"/>
          </a:xfrm>
          <a:custGeom>
            <a:avLst/>
            <a:gdLst>
              <a:gd name="connsiteX0" fmla="*/ 0 w 511791"/>
              <a:gd name="connsiteY0" fmla="*/ 0 h 225188"/>
              <a:gd name="connsiteX1" fmla="*/ 0 w 511791"/>
              <a:gd name="connsiteY1" fmla="*/ 225188 h 225188"/>
              <a:gd name="connsiteX2" fmla="*/ 511791 w 511791"/>
              <a:gd name="connsiteY2" fmla="*/ 225188 h 225188"/>
              <a:gd name="connsiteX3" fmla="*/ 511791 w 511791"/>
              <a:gd name="connsiteY3" fmla="*/ 0 h 225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791" h="225188">
                <a:moveTo>
                  <a:pt x="0" y="0"/>
                </a:moveTo>
                <a:lnTo>
                  <a:pt x="0" y="225188"/>
                </a:lnTo>
                <a:lnTo>
                  <a:pt x="511791" y="225188"/>
                </a:lnTo>
                <a:lnTo>
                  <a:pt x="511791" y="0"/>
                </a:lnTo>
              </a:path>
            </a:pathLst>
          </a:custGeom>
          <a:noFill/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E67F02EB-B5C4-4AB4-A886-D21823CC6E9A}"/>
              </a:ext>
            </a:extLst>
          </p:cNvPr>
          <p:cNvSpPr/>
          <p:nvPr/>
        </p:nvSpPr>
        <p:spPr>
          <a:xfrm>
            <a:off x="5894797" y="3175110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2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FE1E1AB-100F-4512-9F64-155F04A229DE}"/>
              </a:ext>
            </a:extLst>
          </p:cNvPr>
          <p:cNvSpPr txBox="1"/>
          <p:nvPr/>
        </p:nvSpPr>
        <p:spPr>
          <a:xfrm>
            <a:off x="4990510" y="3251760"/>
            <a:ext cx="934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DNAT,</a:t>
            </a:r>
          </a:p>
          <a:p>
            <a:r>
              <a:rPr lang="en-US" altLang="ko-KR" sz="1000" b="1"/>
              <a:t>Masquerade</a:t>
            </a:r>
            <a:endParaRPr lang="ko-KR" altLang="en-US" sz="1000" b="1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70A4184A-BCB1-4019-9D6D-EBF1E129F14D}"/>
              </a:ext>
            </a:extLst>
          </p:cNvPr>
          <p:cNvCxnSpPr>
            <a:cxnSpLocks/>
          </p:cNvCxnSpPr>
          <p:nvPr/>
        </p:nvCxnSpPr>
        <p:spPr>
          <a:xfrm>
            <a:off x="6382809" y="1707654"/>
            <a:ext cx="0" cy="648072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>
            <a:extLst>
              <a:ext uri="{FF2B5EF4-FFF2-40B4-BE49-F238E27FC236}">
                <a16:creationId xmlns:a16="http://schemas.microsoft.com/office/drawing/2014/main" id="{756B7F13-D1AA-48E0-AE8C-59BD3BDCED3E}"/>
              </a:ext>
            </a:extLst>
          </p:cNvPr>
          <p:cNvSpPr/>
          <p:nvPr/>
        </p:nvSpPr>
        <p:spPr>
          <a:xfrm>
            <a:off x="7690809" y="2031690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4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01" name="자유형: 도형 100">
            <a:extLst>
              <a:ext uri="{FF2B5EF4-FFF2-40B4-BE49-F238E27FC236}">
                <a16:creationId xmlns:a16="http://schemas.microsoft.com/office/drawing/2014/main" id="{5D1A732B-1D03-4796-A83F-A1F53CC4F0F0}"/>
              </a:ext>
            </a:extLst>
          </p:cNvPr>
          <p:cNvSpPr/>
          <p:nvPr/>
        </p:nvSpPr>
        <p:spPr>
          <a:xfrm>
            <a:off x="5830904" y="3174773"/>
            <a:ext cx="536199" cy="549105"/>
          </a:xfrm>
          <a:custGeom>
            <a:avLst/>
            <a:gdLst>
              <a:gd name="connsiteX0" fmla="*/ 0 w 511791"/>
              <a:gd name="connsiteY0" fmla="*/ 0 h 225188"/>
              <a:gd name="connsiteX1" fmla="*/ 0 w 511791"/>
              <a:gd name="connsiteY1" fmla="*/ 225188 h 225188"/>
              <a:gd name="connsiteX2" fmla="*/ 511791 w 511791"/>
              <a:gd name="connsiteY2" fmla="*/ 225188 h 225188"/>
              <a:gd name="connsiteX3" fmla="*/ 511791 w 511791"/>
              <a:gd name="connsiteY3" fmla="*/ 0 h 225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791" h="225188">
                <a:moveTo>
                  <a:pt x="0" y="0"/>
                </a:moveTo>
                <a:lnTo>
                  <a:pt x="0" y="225188"/>
                </a:lnTo>
                <a:lnTo>
                  <a:pt x="511791" y="225188"/>
                </a:lnTo>
                <a:lnTo>
                  <a:pt x="511791" y="0"/>
                </a:lnTo>
              </a:path>
            </a:pathLst>
          </a:custGeom>
          <a:noFill/>
          <a:ln w="28575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2DAA6C55-14BA-4571-9793-5DC61744D104}"/>
              </a:ext>
            </a:extLst>
          </p:cNvPr>
          <p:cNvSpPr/>
          <p:nvPr/>
        </p:nvSpPr>
        <p:spPr>
          <a:xfrm>
            <a:off x="6263279" y="3175110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5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365848AC-F6B3-4FBA-8D37-1F81E2713D98}"/>
              </a:ext>
            </a:extLst>
          </p:cNvPr>
          <p:cNvCxnSpPr>
            <a:cxnSpLocks/>
          </p:cNvCxnSpPr>
          <p:nvPr/>
        </p:nvCxnSpPr>
        <p:spPr>
          <a:xfrm>
            <a:off x="5764545" y="1707654"/>
            <a:ext cx="0" cy="648072"/>
          </a:xfrm>
          <a:prstGeom prst="straightConnector1">
            <a:avLst/>
          </a:prstGeom>
          <a:ln w="28575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타원 103">
            <a:extLst>
              <a:ext uri="{FF2B5EF4-FFF2-40B4-BE49-F238E27FC236}">
                <a16:creationId xmlns:a16="http://schemas.microsoft.com/office/drawing/2014/main" id="{A3C01D25-4F0C-4E99-AA0F-A73733FB0F02}"/>
              </a:ext>
            </a:extLst>
          </p:cNvPr>
          <p:cNvSpPr/>
          <p:nvPr/>
        </p:nvSpPr>
        <p:spPr>
          <a:xfrm>
            <a:off x="4228657" y="2047659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6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498BE016-4202-4033-BF28-D9F103DC90D2}"/>
              </a:ext>
            </a:extLst>
          </p:cNvPr>
          <p:cNvSpPr/>
          <p:nvPr/>
        </p:nvSpPr>
        <p:spPr>
          <a:xfrm>
            <a:off x="1115616" y="1671650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61D795DD-D17D-4FF8-A128-B778BA730F2F}"/>
              </a:ext>
            </a:extLst>
          </p:cNvPr>
          <p:cNvSpPr/>
          <p:nvPr/>
        </p:nvSpPr>
        <p:spPr>
          <a:xfrm>
            <a:off x="2842970" y="1671650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3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0C2B2FA-1943-4E6D-9508-81CD431DFA35}"/>
              </a:ext>
            </a:extLst>
          </p:cNvPr>
          <p:cNvCxnSpPr>
            <a:cxnSpLocks/>
          </p:cNvCxnSpPr>
          <p:nvPr/>
        </p:nvCxnSpPr>
        <p:spPr>
          <a:xfrm>
            <a:off x="2359092" y="2031690"/>
            <a:ext cx="19003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2CD67C8C-323E-46F9-815F-E890A36AE1BA}"/>
              </a:ext>
            </a:extLst>
          </p:cNvPr>
          <p:cNvCxnSpPr>
            <a:cxnSpLocks/>
          </p:cNvCxnSpPr>
          <p:nvPr/>
        </p:nvCxnSpPr>
        <p:spPr>
          <a:xfrm>
            <a:off x="2752511" y="2031690"/>
            <a:ext cx="19003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950D4EB2-FBAC-4997-96FA-DF2657D925CF}"/>
              </a:ext>
            </a:extLst>
          </p:cNvPr>
          <p:cNvGrpSpPr/>
          <p:nvPr/>
        </p:nvGrpSpPr>
        <p:grpSpPr>
          <a:xfrm>
            <a:off x="4349324" y="1419622"/>
            <a:ext cx="1145242" cy="504056"/>
            <a:chOff x="3434430" y="1563638"/>
            <a:chExt cx="1137570" cy="576064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3C8F266E-83BD-4435-A591-757CF4C322B1}"/>
                </a:ext>
              </a:extLst>
            </p:cNvPr>
            <p:cNvSpPr/>
            <p:nvPr/>
          </p:nvSpPr>
          <p:spPr>
            <a:xfrm>
              <a:off x="3434430" y="1563638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Src - 10.0.0.10</a:t>
              </a:r>
              <a:endParaRPr lang="ko-KR" altLang="en-US" sz="1000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22E18538-E554-4AA3-B28F-55A4698AE5D3}"/>
                </a:ext>
              </a:extLst>
            </p:cNvPr>
            <p:cNvSpPr/>
            <p:nvPr/>
          </p:nvSpPr>
          <p:spPr>
            <a:xfrm>
              <a:off x="3434430" y="1851670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Dest - 20.0.0.2 </a:t>
              </a:r>
              <a:endParaRPr lang="ko-KR" altLang="en-US" sz="1000"/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EF0F99B6-457B-48DC-879C-A86FDEF5071C}"/>
              </a:ext>
            </a:extLst>
          </p:cNvPr>
          <p:cNvGrpSpPr/>
          <p:nvPr/>
        </p:nvGrpSpPr>
        <p:grpSpPr>
          <a:xfrm>
            <a:off x="6653579" y="1435154"/>
            <a:ext cx="1145243" cy="504055"/>
            <a:chOff x="3434430" y="1563638"/>
            <a:chExt cx="1137571" cy="576063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7D117163-551E-4665-A55B-0E22C63B3D04}"/>
                </a:ext>
              </a:extLst>
            </p:cNvPr>
            <p:cNvSpPr/>
            <p:nvPr/>
          </p:nvSpPr>
          <p:spPr>
            <a:xfrm>
              <a:off x="3434430" y="1563638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/>
                <a:t>Src - 10.0.0.1</a:t>
              </a:r>
              <a:endParaRPr lang="ko-KR" altLang="en-US" sz="1000" b="1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2C1293F1-BBB6-42C4-89DB-C5CD99D3F510}"/>
                </a:ext>
              </a:extLst>
            </p:cNvPr>
            <p:cNvSpPr/>
            <p:nvPr/>
          </p:nvSpPr>
          <p:spPr>
            <a:xfrm>
              <a:off x="3434431" y="1851669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Dest - 10.0.0.10 </a:t>
              </a:r>
              <a:endParaRPr lang="ko-KR" altLang="en-US" sz="1000"/>
            </a:p>
          </p:txBody>
        </p:sp>
      </p:grp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3FFFE4D3-DC4B-4B7E-B1F2-3D7CB61047BA}"/>
              </a:ext>
            </a:extLst>
          </p:cNvPr>
          <p:cNvCxnSpPr>
            <a:cxnSpLocks/>
          </p:cNvCxnSpPr>
          <p:nvPr/>
        </p:nvCxnSpPr>
        <p:spPr>
          <a:xfrm>
            <a:off x="5478926" y="1661245"/>
            <a:ext cx="498952" cy="34724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타원 95">
            <a:extLst>
              <a:ext uri="{FF2B5EF4-FFF2-40B4-BE49-F238E27FC236}">
                <a16:creationId xmlns:a16="http://schemas.microsoft.com/office/drawing/2014/main" id="{65A96D54-A321-4978-848C-D75FD71E94E9}"/>
              </a:ext>
            </a:extLst>
          </p:cNvPr>
          <p:cNvSpPr/>
          <p:nvPr/>
        </p:nvSpPr>
        <p:spPr>
          <a:xfrm>
            <a:off x="4244428" y="1302566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2489DE7E-4295-4585-92EC-0CDFBFF9F9E8}"/>
              </a:ext>
            </a:extLst>
          </p:cNvPr>
          <p:cNvCxnSpPr>
            <a:cxnSpLocks/>
          </p:cNvCxnSpPr>
          <p:nvPr/>
        </p:nvCxnSpPr>
        <p:spPr>
          <a:xfrm flipV="1">
            <a:off x="5484555" y="2002086"/>
            <a:ext cx="287414" cy="38825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>
            <a:extLst>
              <a:ext uri="{FF2B5EF4-FFF2-40B4-BE49-F238E27FC236}">
                <a16:creationId xmlns:a16="http://schemas.microsoft.com/office/drawing/2014/main" id="{C297AB26-955F-48E9-9CAB-0381AE27A890}"/>
              </a:ext>
            </a:extLst>
          </p:cNvPr>
          <p:cNvSpPr/>
          <p:nvPr/>
        </p:nvSpPr>
        <p:spPr>
          <a:xfrm>
            <a:off x="7686621" y="1318097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3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B74DC97E-8730-48D4-9FEB-1F200892A110}"/>
              </a:ext>
            </a:extLst>
          </p:cNvPr>
          <p:cNvCxnSpPr>
            <a:cxnSpLocks/>
          </p:cNvCxnSpPr>
          <p:nvPr/>
        </p:nvCxnSpPr>
        <p:spPr>
          <a:xfrm flipV="1">
            <a:off x="6189637" y="1684449"/>
            <a:ext cx="463942" cy="34724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C0AD929B-5EAC-4EDD-9623-2AC76F65744E}"/>
              </a:ext>
            </a:extLst>
          </p:cNvPr>
          <p:cNvCxnSpPr>
            <a:cxnSpLocks/>
          </p:cNvCxnSpPr>
          <p:nvPr/>
        </p:nvCxnSpPr>
        <p:spPr>
          <a:xfrm>
            <a:off x="6385606" y="2008485"/>
            <a:ext cx="267973" cy="37865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7FD8880E-7B17-42EA-A61D-42897157D230}"/>
              </a:ext>
            </a:extLst>
          </p:cNvPr>
          <p:cNvSpPr txBox="1"/>
          <p:nvPr/>
        </p:nvSpPr>
        <p:spPr>
          <a:xfrm>
            <a:off x="6482231" y="3252318"/>
            <a:ext cx="5581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SNAT,</a:t>
            </a:r>
          </a:p>
          <a:p>
            <a:r>
              <a:rPr lang="en-US" altLang="ko-KR" sz="1000" b="1"/>
              <a:t>DNAT</a:t>
            </a:r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CB1D9AB2-159B-4CCC-AF1A-F422C8055445}"/>
              </a:ext>
            </a:extLst>
          </p:cNvPr>
          <p:cNvCxnSpPr>
            <a:cxnSpLocks/>
          </p:cNvCxnSpPr>
          <p:nvPr/>
        </p:nvCxnSpPr>
        <p:spPr>
          <a:xfrm>
            <a:off x="5596225" y="3391134"/>
            <a:ext cx="424711" cy="11563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7CE3E14-38FD-40BC-AF06-AFB6FD6DCC11}"/>
              </a:ext>
            </a:extLst>
          </p:cNvPr>
          <p:cNvCxnSpPr>
            <a:cxnSpLocks/>
            <a:stCxn id="132" idx="1"/>
          </p:cNvCxnSpPr>
          <p:nvPr/>
        </p:nvCxnSpPr>
        <p:spPr>
          <a:xfrm flipH="1">
            <a:off x="6365730" y="3452373"/>
            <a:ext cx="11650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C1551A41-6037-411D-9EE5-513BD955C8D0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2442714" y="3444052"/>
            <a:ext cx="13971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CDFD543F-E932-45F6-94AA-86C436695927}"/>
              </a:ext>
            </a:extLst>
          </p:cNvPr>
          <p:cNvGrpSpPr/>
          <p:nvPr/>
        </p:nvGrpSpPr>
        <p:grpSpPr>
          <a:xfrm>
            <a:off x="3891340" y="3098788"/>
            <a:ext cx="1277454" cy="841114"/>
            <a:chOff x="2968774" y="3003798"/>
            <a:chExt cx="1277454" cy="841114"/>
          </a:xfrm>
        </p:grpSpPr>
        <p:cxnSp>
          <p:nvCxnSpPr>
            <p:cNvPr id="149" name="직선 화살표 연결선 148">
              <a:extLst>
                <a:ext uri="{FF2B5EF4-FFF2-40B4-BE49-F238E27FC236}">
                  <a16:creationId xmlns:a16="http://schemas.microsoft.com/office/drawing/2014/main" id="{25BB678F-D3E4-47F4-AF2C-4C7DC47181CB}"/>
                </a:ext>
              </a:extLst>
            </p:cNvPr>
            <p:cNvCxnSpPr>
              <a:cxnSpLocks/>
            </p:cNvCxnSpPr>
            <p:nvPr/>
          </p:nvCxnSpPr>
          <p:spPr>
            <a:xfrm>
              <a:off x="2968774" y="3229526"/>
              <a:ext cx="30004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1F54650D-265A-4E42-A770-3A9D41F0E910}"/>
                </a:ext>
              </a:extLst>
            </p:cNvPr>
            <p:cNvSpPr txBox="1"/>
            <p:nvPr/>
          </p:nvSpPr>
          <p:spPr>
            <a:xfrm>
              <a:off x="3026277" y="3003798"/>
              <a:ext cx="121995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/>
                <a:t>Request Service</a:t>
              </a:r>
              <a:endParaRPr lang="en-US" altLang="ko-KR" sz="1400"/>
            </a:p>
          </p:txBody>
        </p:sp>
        <p:cxnSp>
          <p:nvCxnSpPr>
            <p:cNvPr id="154" name="직선 화살표 연결선 153">
              <a:extLst>
                <a:ext uri="{FF2B5EF4-FFF2-40B4-BE49-F238E27FC236}">
                  <a16:creationId xmlns:a16="http://schemas.microsoft.com/office/drawing/2014/main" id="{7762BA67-C125-4E2F-9152-1E923526EC10}"/>
                </a:ext>
              </a:extLst>
            </p:cNvPr>
            <p:cNvCxnSpPr>
              <a:cxnSpLocks/>
            </p:cNvCxnSpPr>
            <p:nvPr/>
          </p:nvCxnSpPr>
          <p:spPr>
            <a:xfrm>
              <a:off x="2968774" y="3608975"/>
              <a:ext cx="300044" cy="0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3BC6D8E-6724-42DB-8EEC-4C93599E347C}"/>
                </a:ext>
              </a:extLst>
            </p:cNvPr>
            <p:cNvSpPr txBox="1"/>
            <p:nvPr/>
          </p:nvSpPr>
          <p:spPr>
            <a:xfrm>
              <a:off x="3026277" y="3383247"/>
              <a:ext cx="121995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/>
                <a:t>Response</a:t>
              </a:r>
            </a:p>
            <a:p>
              <a:pPr algn="ctr"/>
              <a:r>
                <a:rPr lang="en-US" altLang="ko-KR" sz="1200"/>
                <a:t>Service</a:t>
              </a:r>
              <a:endParaRPr lang="en-US" altLang="ko-KR" sz="1400"/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70C1F7F9-2EB4-4DEB-BB40-B090C5925149}"/>
              </a:ext>
            </a:extLst>
          </p:cNvPr>
          <p:cNvSpPr txBox="1"/>
          <p:nvPr/>
        </p:nvSpPr>
        <p:spPr>
          <a:xfrm>
            <a:off x="1456479" y="4299942"/>
            <a:ext cx="240131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/>
              <a:t>Without Masquerade </a:t>
            </a:r>
            <a:endParaRPr lang="en-US" altLang="ko-KR" sz="160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C5B2747-361C-47A9-9AA3-D74EB6B90E60}"/>
              </a:ext>
            </a:extLst>
          </p:cNvPr>
          <p:cNvSpPr txBox="1"/>
          <p:nvPr/>
        </p:nvSpPr>
        <p:spPr>
          <a:xfrm>
            <a:off x="4897661" y="4299942"/>
            <a:ext cx="240131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/>
              <a:t>With Masquerade 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2825682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32291</TotalTime>
  <Words>111</Words>
  <Application>Microsoft Office PowerPoint</Application>
  <PresentationFormat>화면 슬라이드 쇼(16:9)</PresentationFormat>
  <Paragraphs>66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4894</cp:revision>
  <dcterms:created xsi:type="dcterms:W3CDTF">2006-10-05T04:04:58Z</dcterms:created>
  <dcterms:modified xsi:type="dcterms:W3CDTF">2019-05-11T01:55:35Z</dcterms:modified>
</cp:coreProperties>
</file>