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6" r:id="rId2"/>
    <p:sldId id="422" r:id="rId3"/>
    <p:sldId id="417" r:id="rId4"/>
    <p:sldId id="418" r:id="rId5"/>
    <p:sldId id="419" r:id="rId6"/>
    <p:sldId id="42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>
        <p:scale>
          <a:sx n="125" d="100"/>
          <a:sy n="125" d="100"/>
        </p:scale>
        <p:origin x="3162" y="22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2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 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4AD1969-6C52-40FA-907F-881ABB47B8B4}"/>
              </a:ext>
            </a:extLst>
          </p:cNvPr>
          <p:cNvSpPr/>
          <p:nvPr/>
        </p:nvSpPr>
        <p:spPr>
          <a:xfrm>
            <a:off x="323528" y="3668804"/>
            <a:ext cx="8496944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RADOS Cluster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06924B-2F53-4CA7-BD59-8BCB9AFB5B42}"/>
              </a:ext>
            </a:extLst>
          </p:cNvPr>
          <p:cNvSpPr/>
          <p:nvPr/>
        </p:nvSpPr>
        <p:spPr>
          <a:xfrm>
            <a:off x="349188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E7CF2F4-62D7-45C8-A84D-1D91B100A078}"/>
              </a:ext>
            </a:extLst>
          </p:cNvPr>
          <p:cNvSpPr/>
          <p:nvPr/>
        </p:nvSpPr>
        <p:spPr>
          <a:xfrm>
            <a:off x="424796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5D6215A-D773-4631-A63B-9953F9916FF6}"/>
              </a:ext>
            </a:extLst>
          </p:cNvPr>
          <p:cNvSpPr/>
          <p:nvPr/>
        </p:nvSpPr>
        <p:spPr>
          <a:xfrm>
            <a:off x="273579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03053F0-68B7-4423-AED0-038BA6AED5AE}"/>
              </a:ext>
            </a:extLst>
          </p:cNvPr>
          <p:cNvSpPr/>
          <p:nvPr/>
        </p:nvSpPr>
        <p:spPr>
          <a:xfrm>
            <a:off x="5004048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92E2B6-7518-484C-9ED8-20114964420D}"/>
              </a:ext>
            </a:extLst>
          </p:cNvPr>
          <p:cNvSpPr/>
          <p:nvPr/>
        </p:nvSpPr>
        <p:spPr>
          <a:xfrm>
            <a:off x="576530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300">
              <a:solidFill>
                <a:schemeClr val="tx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59D02B6-C1F0-463E-9345-489C6525ADC5}"/>
              </a:ext>
            </a:extLst>
          </p:cNvPr>
          <p:cNvSpPr/>
          <p:nvPr/>
        </p:nvSpPr>
        <p:spPr>
          <a:xfrm>
            <a:off x="652656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72F288-840F-4D99-9C45-BC7403D6F867}"/>
              </a:ext>
            </a:extLst>
          </p:cNvPr>
          <p:cNvSpPr/>
          <p:nvPr/>
        </p:nvSpPr>
        <p:spPr>
          <a:xfrm>
            <a:off x="728781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069E8C1-3881-434E-8FD6-C64A3AE8B266}"/>
              </a:ext>
            </a:extLst>
          </p:cNvPr>
          <p:cNvSpPr/>
          <p:nvPr/>
        </p:nvSpPr>
        <p:spPr>
          <a:xfrm>
            <a:off x="8049072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D2C5D8-DE3E-48B3-BCCC-0A69154E613A}"/>
              </a:ext>
            </a:extLst>
          </p:cNvPr>
          <p:cNvSpPr/>
          <p:nvPr/>
        </p:nvSpPr>
        <p:spPr>
          <a:xfrm>
            <a:off x="197454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E1634B-E277-4F24-8C52-5067E7444345}"/>
              </a:ext>
            </a:extLst>
          </p:cNvPr>
          <p:cNvSpPr/>
          <p:nvPr/>
        </p:nvSpPr>
        <p:spPr>
          <a:xfrm>
            <a:off x="12132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1F362F-1E12-4787-A1ED-9C5C719592B9}"/>
              </a:ext>
            </a:extLst>
          </p:cNvPr>
          <p:cNvSpPr/>
          <p:nvPr/>
        </p:nvSpPr>
        <p:spPr>
          <a:xfrm>
            <a:off x="4418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19652E-55E0-4705-8445-1271BE4A3B5F}"/>
              </a:ext>
            </a:extLst>
          </p:cNvPr>
          <p:cNvSpPr/>
          <p:nvPr/>
        </p:nvSpPr>
        <p:spPr>
          <a:xfrm>
            <a:off x="349188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4543D0-C391-4237-90FD-775438846E85}"/>
              </a:ext>
            </a:extLst>
          </p:cNvPr>
          <p:cNvSpPr/>
          <p:nvPr/>
        </p:nvSpPr>
        <p:spPr>
          <a:xfrm>
            <a:off x="424796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70717C-F2BD-4155-A3EC-67EC1F77DB24}"/>
              </a:ext>
            </a:extLst>
          </p:cNvPr>
          <p:cNvSpPr/>
          <p:nvPr/>
        </p:nvSpPr>
        <p:spPr>
          <a:xfrm>
            <a:off x="273579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BDD090-008F-4D0C-B106-923BCF4D569E}"/>
              </a:ext>
            </a:extLst>
          </p:cNvPr>
          <p:cNvSpPr/>
          <p:nvPr/>
        </p:nvSpPr>
        <p:spPr>
          <a:xfrm>
            <a:off x="5004048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13F01B-809F-474B-AB86-16DA5914BFEF}"/>
              </a:ext>
            </a:extLst>
          </p:cNvPr>
          <p:cNvSpPr/>
          <p:nvPr/>
        </p:nvSpPr>
        <p:spPr>
          <a:xfrm>
            <a:off x="576530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B336FA-E433-4B5C-934E-000EB278F92E}"/>
              </a:ext>
            </a:extLst>
          </p:cNvPr>
          <p:cNvSpPr/>
          <p:nvPr/>
        </p:nvSpPr>
        <p:spPr>
          <a:xfrm>
            <a:off x="652656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86B397B-5C21-4590-BAC4-7B77F1B3B54A}"/>
              </a:ext>
            </a:extLst>
          </p:cNvPr>
          <p:cNvSpPr/>
          <p:nvPr/>
        </p:nvSpPr>
        <p:spPr>
          <a:xfrm>
            <a:off x="728781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799CC97-AB37-441E-97C7-A1D75B8A8908}"/>
              </a:ext>
            </a:extLst>
          </p:cNvPr>
          <p:cNvSpPr/>
          <p:nvPr/>
        </p:nvSpPr>
        <p:spPr>
          <a:xfrm>
            <a:off x="8049072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E7AA278-7D8C-4236-B1B6-26936C0368B0}"/>
              </a:ext>
            </a:extLst>
          </p:cNvPr>
          <p:cNvSpPr/>
          <p:nvPr/>
        </p:nvSpPr>
        <p:spPr>
          <a:xfrm>
            <a:off x="197454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3A3D85E-BB70-449F-B29B-DBB9CB1E580E}"/>
              </a:ext>
            </a:extLst>
          </p:cNvPr>
          <p:cNvSpPr/>
          <p:nvPr/>
        </p:nvSpPr>
        <p:spPr>
          <a:xfrm>
            <a:off x="12132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64EB77A-23B8-40BB-A374-2BE3207690E4}"/>
              </a:ext>
            </a:extLst>
          </p:cNvPr>
          <p:cNvSpPr/>
          <p:nvPr/>
        </p:nvSpPr>
        <p:spPr>
          <a:xfrm>
            <a:off x="4418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2EDC387-1D82-4AA1-9A2B-13BEEF59C099}"/>
              </a:ext>
            </a:extLst>
          </p:cNvPr>
          <p:cNvGrpSpPr/>
          <p:nvPr/>
        </p:nvGrpSpPr>
        <p:grpSpPr>
          <a:xfrm>
            <a:off x="529208" y="2485504"/>
            <a:ext cx="2088232" cy="936104"/>
            <a:chOff x="262822" y="1851670"/>
            <a:chExt cx="1511536" cy="936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22CC2F0-81EE-4051-8C1D-91A0D3722357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RADOS Gateway</a:t>
              </a:r>
              <a:endParaRPr lang="ko-KR" altLang="en-US" sz="14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7D67A22-7939-439D-8E3F-C63DAF6B6861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Librados</a:t>
              </a:r>
              <a:endParaRPr lang="ko-KR" altLang="en-US" sz="1400"/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139270F-6693-431C-900C-E6E53901A909}"/>
              </a:ext>
            </a:extLst>
          </p:cNvPr>
          <p:cNvSpPr/>
          <p:nvPr/>
        </p:nvSpPr>
        <p:spPr>
          <a:xfrm>
            <a:off x="721723" y="1615684"/>
            <a:ext cx="1703204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4E7DCE-EEA6-4666-95C5-FF69C1EA8510}"/>
              </a:ext>
            </a:extLst>
          </p:cNvPr>
          <p:cNvGrpSpPr/>
          <p:nvPr/>
        </p:nvGrpSpPr>
        <p:grpSpPr>
          <a:xfrm>
            <a:off x="3161090" y="2543679"/>
            <a:ext cx="2453760" cy="936104"/>
            <a:chOff x="262822" y="1851670"/>
            <a:chExt cx="1511536" cy="93610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B80F076-72CF-4EC3-8FB0-7F62971920F2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D834455-9E00-415C-8C7F-A1CD0F171F1D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RBD Module</a:t>
              </a:r>
              <a:endParaRPr lang="ko-KR" altLang="en-US" sz="1400"/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BDD18EA-FD3B-4251-BB13-E43D7C9BD7C3}"/>
              </a:ext>
            </a:extLst>
          </p:cNvPr>
          <p:cNvSpPr/>
          <p:nvPr/>
        </p:nvSpPr>
        <p:spPr>
          <a:xfrm>
            <a:off x="3161090" y="1437932"/>
            <a:ext cx="1178383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QEMU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ACF1D24-F9D5-4A4B-B2E9-F48EAF306CEF}"/>
              </a:ext>
            </a:extLst>
          </p:cNvPr>
          <p:cNvSpPr/>
          <p:nvPr/>
        </p:nvSpPr>
        <p:spPr>
          <a:xfrm>
            <a:off x="3292534" y="1545944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Librbd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6340C8A-20FE-4E2F-82DF-8AECFD15226D}"/>
              </a:ext>
            </a:extLst>
          </p:cNvPr>
          <p:cNvSpPr/>
          <p:nvPr/>
        </p:nvSpPr>
        <p:spPr>
          <a:xfrm>
            <a:off x="3161090" y="717559"/>
            <a:ext cx="1178383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00FFD34-3A64-49CC-AB52-979A96656D83}"/>
              </a:ext>
            </a:extLst>
          </p:cNvPr>
          <p:cNvGrpSpPr/>
          <p:nvPr/>
        </p:nvGrpSpPr>
        <p:grpSpPr>
          <a:xfrm>
            <a:off x="6103063" y="2543679"/>
            <a:ext cx="2453760" cy="936104"/>
            <a:chOff x="262822" y="1851670"/>
            <a:chExt cx="1511536" cy="93610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EB42A30-C936-434D-8DC1-595B09391D51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8ECB60F-075C-4CA2-9C7A-4B6777B08B27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Ceph File System</a:t>
              </a:r>
              <a:endParaRPr lang="ko-KR" altLang="en-US" sz="1400"/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B47AE14-2BE2-4034-BCC2-33D1BDD1B5D7}"/>
              </a:ext>
            </a:extLst>
          </p:cNvPr>
          <p:cNvSpPr/>
          <p:nvPr/>
        </p:nvSpPr>
        <p:spPr>
          <a:xfrm>
            <a:off x="6103063" y="1437932"/>
            <a:ext cx="1178382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Fuse</a:t>
            </a:r>
            <a:endParaRPr lang="ko-KR" altLang="en-US" sz="14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D2EEE04-96B1-4495-B8DE-4495F342A607}"/>
              </a:ext>
            </a:extLst>
          </p:cNvPr>
          <p:cNvSpPr/>
          <p:nvPr/>
        </p:nvSpPr>
        <p:spPr>
          <a:xfrm>
            <a:off x="4496194" y="1437932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4F2DAE6-8D80-433C-87C4-7461004808EE}"/>
              </a:ext>
            </a:extLst>
          </p:cNvPr>
          <p:cNvSpPr/>
          <p:nvPr/>
        </p:nvSpPr>
        <p:spPr>
          <a:xfrm>
            <a:off x="7438167" y="1446381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8F5CE92-2EA9-4298-895C-E75B9C158784}"/>
              </a:ext>
            </a:extLst>
          </p:cNvPr>
          <p:cNvCxnSpPr>
            <a:cxnSpLocks/>
          </p:cNvCxnSpPr>
          <p:nvPr/>
        </p:nvCxnSpPr>
        <p:spPr>
          <a:xfrm>
            <a:off x="827584" y="3061568"/>
            <a:ext cx="0" cy="6072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E7BF098-9852-4F24-BE47-9A8275C86472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 flipH="1">
            <a:off x="1573324" y="2083736"/>
            <a:ext cx="1" cy="4017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F929BD-4C3E-4FEF-B691-296D01211205}"/>
              </a:ext>
            </a:extLst>
          </p:cNvPr>
          <p:cNvCxnSpPr>
            <a:cxnSpLocks/>
          </p:cNvCxnSpPr>
          <p:nvPr/>
        </p:nvCxnSpPr>
        <p:spPr>
          <a:xfrm>
            <a:off x="3667890" y="3119743"/>
            <a:ext cx="0" cy="54906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5C46D2-F648-416E-A20B-CEB8E7371DE0}"/>
              </a:ext>
            </a:extLst>
          </p:cNvPr>
          <p:cNvCxnSpPr>
            <a:cxnSpLocks/>
          </p:cNvCxnSpPr>
          <p:nvPr/>
        </p:nvCxnSpPr>
        <p:spPr>
          <a:xfrm>
            <a:off x="3451866" y="2013739"/>
            <a:ext cx="0" cy="165506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F0DE197-4ABA-4DA9-8AAB-97B277B14E4D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>
            <a:off x="3750282" y="1185611"/>
            <a:ext cx="0" cy="2523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01492DC-FB3B-4F6F-9F24-300126BA3D9B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5055522" y="2295182"/>
            <a:ext cx="0" cy="2484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9B63E12-2956-4FB5-817F-A8A3475C4883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997494" y="2303631"/>
            <a:ext cx="1" cy="240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D0EB600-A707-46D9-9DFD-EFF0E6581461}"/>
              </a:ext>
            </a:extLst>
          </p:cNvPr>
          <p:cNvCxnSpPr>
            <a:cxnSpLocks/>
          </p:cNvCxnSpPr>
          <p:nvPr/>
        </p:nvCxnSpPr>
        <p:spPr>
          <a:xfrm>
            <a:off x="6444208" y="2295182"/>
            <a:ext cx="0" cy="13651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B220464-39A9-44B2-A219-71AA9DA85C45}"/>
              </a:ext>
            </a:extLst>
          </p:cNvPr>
          <p:cNvCxnSpPr>
            <a:cxnSpLocks/>
          </p:cNvCxnSpPr>
          <p:nvPr/>
        </p:nvCxnSpPr>
        <p:spPr>
          <a:xfrm>
            <a:off x="6660232" y="3119743"/>
            <a:ext cx="0" cy="5406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78692EF-DD96-43B5-9846-27B3E7AC0062}"/>
              </a:ext>
            </a:extLst>
          </p:cNvPr>
          <p:cNvSpPr/>
          <p:nvPr/>
        </p:nvSpPr>
        <p:spPr>
          <a:xfrm>
            <a:off x="3292534" y="1774136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Librados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D3C0B42-C357-4AFA-AA3F-096AB2728160}"/>
              </a:ext>
            </a:extLst>
          </p:cNvPr>
          <p:cNvSpPr/>
          <p:nvPr/>
        </p:nvSpPr>
        <p:spPr>
          <a:xfrm>
            <a:off x="395536" y="1127440"/>
            <a:ext cx="2382649" cy="243711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Object Storage</a:t>
            </a:r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9A05778-323A-4598-9D6B-44EB9CD81AA9}"/>
              </a:ext>
            </a:extLst>
          </p:cNvPr>
          <p:cNvSpPr/>
          <p:nvPr/>
        </p:nvSpPr>
        <p:spPr>
          <a:xfrm>
            <a:off x="3032274" y="620688"/>
            <a:ext cx="2705001" cy="295810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/>
              <a:t>Block</a:t>
            </a:r>
          </a:p>
          <a:p>
            <a:pPr algn="r"/>
            <a:r>
              <a:rPr lang="en-US" altLang="ko-KR"/>
              <a:t>Storage</a:t>
            </a:r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1077E051-3D84-4EE8-A2CB-1BE008207E20}"/>
              </a:ext>
            </a:extLst>
          </p:cNvPr>
          <p:cNvSpPr/>
          <p:nvPr/>
        </p:nvSpPr>
        <p:spPr>
          <a:xfrm>
            <a:off x="5977442" y="997662"/>
            <a:ext cx="2705001" cy="2581132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File Storage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Object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F4035A-BB91-4F61-B76B-82E6A1006325}"/>
              </a:ext>
            </a:extLst>
          </p:cNvPr>
          <p:cNvSpPr/>
          <p:nvPr/>
        </p:nvSpPr>
        <p:spPr>
          <a:xfrm>
            <a:off x="220986" y="1635646"/>
            <a:ext cx="4248472" cy="2016224"/>
          </a:xfrm>
          <a:prstGeom prst="roundRect">
            <a:avLst>
              <a:gd name="adj" fmla="val 36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/>
              <a:t>Namespace A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D097B0-55C1-46D7-9395-EBAB93CC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89828"/>
              </p:ext>
            </p:extLst>
          </p:nvPr>
        </p:nvGraphicFramePr>
        <p:xfrm>
          <a:off x="365003" y="1851671"/>
          <a:ext cx="3960439" cy="1347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45">
                  <a:extLst>
                    <a:ext uri="{9D8B030D-6E8A-4147-A177-3AD203B41FA5}">
                      <a16:colId xmlns:a16="http://schemas.microsoft.com/office/drawing/2014/main" val="1593961091"/>
                    </a:ext>
                  </a:extLst>
                </a:gridCol>
                <a:gridCol w="1591857">
                  <a:extLst>
                    <a:ext uri="{9D8B030D-6E8A-4147-A177-3AD203B41FA5}">
                      <a16:colId xmlns:a16="http://schemas.microsoft.com/office/drawing/2014/main" val="3903250496"/>
                    </a:ext>
                  </a:extLst>
                </a:gridCol>
                <a:gridCol w="1502237">
                  <a:extLst>
                    <a:ext uri="{9D8B030D-6E8A-4147-A177-3AD203B41FA5}">
                      <a16:colId xmlns:a16="http://schemas.microsoft.com/office/drawing/2014/main" val="1136101493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ID (Key)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Bindata (Value)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Meta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76864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1111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010110101111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key1 / value1</a:t>
                      </a:r>
                    </a:p>
                    <a:p>
                      <a:pPr algn="ctr" latinLnBrk="1"/>
                      <a:r>
                        <a:rPr lang="en-US" altLang="ko-KR" sz="1600"/>
                        <a:t>key2 / value2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0364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2222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101201010101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key3 / value3 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8654"/>
                  </a:ext>
                </a:extLst>
              </a:tr>
            </a:tbl>
          </a:graphicData>
        </a:graphic>
      </p:graphicFrame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1ABDF33-4DE1-4AAC-A6F4-B2872C533B57}"/>
              </a:ext>
            </a:extLst>
          </p:cNvPr>
          <p:cNvSpPr/>
          <p:nvPr/>
        </p:nvSpPr>
        <p:spPr>
          <a:xfrm>
            <a:off x="4644008" y="1635646"/>
            <a:ext cx="4248472" cy="2016224"/>
          </a:xfrm>
          <a:prstGeom prst="roundRect">
            <a:avLst>
              <a:gd name="adj" fmla="val 36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/>
              <a:t>Namespace B</a:t>
            </a:r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98E5FE99-FDFA-4D38-AAEE-C17794BF9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65879"/>
              </p:ext>
            </p:extLst>
          </p:nvPr>
        </p:nvGraphicFramePr>
        <p:xfrm>
          <a:off x="4788025" y="1851671"/>
          <a:ext cx="3960439" cy="1347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45">
                  <a:extLst>
                    <a:ext uri="{9D8B030D-6E8A-4147-A177-3AD203B41FA5}">
                      <a16:colId xmlns:a16="http://schemas.microsoft.com/office/drawing/2014/main" val="1593961091"/>
                    </a:ext>
                  </a:extLst>
                </a:gridCol>
                <a:gridCol w="1591857">
                  <a:extLst>
                    <a:ext uri="{9D8B030D-6E8A-4147-A177-3AD203B41FA5}">
                      <a16:colId xmlns:a16="http://schemas.microsoft.com/office/drawing/2014/main" val="3903250496"/>
                    </a:ext>
                  </a:extLst>
                </a:gridCol>
                <a:gridCol w="1502237">
                  <a:extLst>
                    <a:ext uri="{9D8B030D-6E8A-4147-A177-3AD203B41FA5}">
                      <a16:colId xmlns:a16="http://schemas.microsoft.com/office/drawing/2014/main" val="1136101493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ID (Key)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Bindata (Value)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Meta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76864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3333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010110101111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key4 / value4</a:t>
                      </a:r>
                    </a:p>
                    <a:p>
                      <a:pPr algn="ctr" latinLnBrk="1"/>
                      <a:r>
                        <a:rPr lang="en-US" altLang="ko-KR" sz="1600"/>
                        <a:t>key5 / value5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0364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4444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101201010101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key6 / value6 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6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MDS Namespace</a:t>
            </a:r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C09B571-B314-4834-A1A1-A4B3C74679FB}"/>
              </a:ext>
            </a:extLst>
          </p:cNvPr>
          <p:cNvGrpSpPr/>
          <p:nvPr/>
        </p:nvGrpSpPr>
        <p:grpSpPr>
          <a:xfrm>
            <a:off x="755576" y="995422"/>
            <a:ext cx="3888432" cy="3104192"/>
            <a:chOff x="755576" y="1059582"/>
            <a:chExt cx="3888432" cy="310419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DE830D0-9B44-4BDE-B817-2B88D6B98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D642E73-28FE-4E5F-A14D-ADF119550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7EBAE6-B81A-4255-AD9C-360BDB8821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FB0BA13-7860-4277-90FB-BE3CA8722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A39461C-44ED-4AEB-9958-1EFCD5039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3EB30DD-B3E4-4E0A-8DC1-979446B0F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1EE5998-4457-45BD-8275-F4E83A61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EE46803-FCB2-4BA4-BDBE-2B5EEEFC3843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127A81B-67FB-4FCB-A768-5A3F7EFC2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48D358C-554D-4D88-9293-7B849D47FC8C}"/>
              </a:ext>
            </a:extLst>
          </p:cNvPr>
          <p:cNvGrpSpPr/>
          <p:nvPr/>
        </p:nvGrpSpPr>
        <p:grpSpPr>
          <a:xfrm flipH="1">
            <a:off x="4644008" y="987574"/>
            <a:ext cx="3888432" cy="3104192"/>
            <a:chOff x="755576" y="1059582"/>
            <a:chExt cx="3888432" cy="310419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AB41B7-A496-49EC-9FF4-B1D208BC6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A17B0EF-DAE5-478D-B3D3-D65D5BE28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6BA7AA-0485-4B23-8E2A-72F06AB8414A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537CFE3-C357-4C18-89B3-BC4ADF2BC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1556E86-17E5-4188-834A-920092F06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E7F388D-6C3C-47B9-825A-F6FA44BE2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4F4C85F-7356-448E-81E1-253EF69A0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3E7AF3-8414-46B3-B950-7D7C8DC129CE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7A8CBC6-30D3-4C2D-A288-5297D5423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B6D63F-A738-4285-894E-D929A2EE5D94}"/>
              </a:ext>
            </a:extLst>
          </p:cNvPr>
          <p:cNvSpPr/>
          <p:nvPr/>
        </p:nvSpPr>
        <p:spPr>
          <a:xfrm>
            <a:off x="601216" y="843558"/>
            <a:ext cx="8085584" cy="3456384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5613DD-B3E7-495E-AE52-CF7456C0A484}"/>
              </a:ext>
            </a:extLst>
          </p:cNvPr>
          <p:cNvSpPr/>
          <p:nvPr/>
        </p:nvSpPr>
        <p:spPr>
          <a:xfrm>
            <a:off x="2578561" y="3003798"/>
            <a:ext cx="4088402" cy="115897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2EDDCA-B8FA-47B5-A8D9-56852AF28E92}"/>
              </a:ext>
            </a:extLst>
          </p:cNvPr>
          <p:cNvSpPr/>
          <p:nvPr/>
        </p:nvSpPr>
        <p:spPr>
          <a:xfrm>
            <a:off x="6973860" y="3003798"/>
            <a:ext cx="1630588" cy="115897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018BF6-113B-4AD5-AC47-DD1162052588}"/>
              </a:ext>
            </a:extLst>
          </p:cNvPr>
          <p:cNvSpPr/>
          <p:nvPr/>
        </p:nvSpPr>
        <p:spPr>
          <a:xfrm>
            <a:off x="683568" y="1812340"/>
            <a:ext cx="3600401" cy="242344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139F0E9-B10D-411B-9767-74099676FC2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432362" y="4235782"/>
            <a:ext cx="0" cy="32693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3315C79-14A9-4A2C-893E-63D8891F3BF1}"/>
              </a:ext>
            </a:extLst>
          </p:cNvPr>
          <p:cNvSpPr/>
          <p:nvPr/>
        </p:nvSpPr>
        <p:spPr>
          <a:xfrm>
            <a:off x="2843808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2</a:t>
            </a:r>
            <a:endParaRPr lang="ko-KR" altLang="en-US" sz="140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D7A87B-7647-4E3F-9850-462F90987C02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880632" y="4162772"/>
            <a:ext cx="2" cy="39994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7A8B5B9-DB06-465D-8CAA-9643622B336D}"/>
              </a:ext>
            </a:extLst>
          </p:cNvPr>
          <p:cNvSpPr/>
          <p:nvPr/>
        </p:nvSpPr>
        <p:spPr>
          <a:xfrm>
            <a:off x="529208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3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E6A8F4-7072-4F79-BAB1-8D5A6980455B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>
            <a:off x="7789154" y="4162772"/>
            <a:ext cx="0" cy="39994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BD9CE51-6D38-4927-9219-F515AAD76996}"/>
              </a:ext>
            </a:extLst>
          </p:cNvPr>
          <p:cNvSpPr/>
          <p:nvPr/>
        </p:nvSpPr>
        <p:spPr>
          <a:xfrm>
            <a:off x="720060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4</a:t>
            </a:r>
            <a:endParaRPr lang="ko-KR" altLang="en-US" sz="140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DAC4C50-6F3E-478E-AD54-0FA9F265330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488146" y="4299942"/>
            <a:ext cx="0" cy="2627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C56B649-1967-4087-BFD2-88024645A286}"/>
              </a:ext>
            </a:extLst>
          </p:cNvPr>
          <p:cNvSpPr/>
          <p:nvPr/>
        </p:nvSpPr>
        <p:spPr>
          <a:xfrm>
            <a:off x="899592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405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Read/Write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9F5013A-A503-45B0-804E-F4B3A670BC00}"/>
              </a:ext>
            </a:extLst>
          </p:cNvPr>
          <p:cNvSpPr/>
          <p:nvPr/>
        </p:nvSpPr>
        <p:spPr>
          <a:xfrm>
            <a:off x="165070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4310066-8392-421C-90D6-5C5A760B62EA}"/>
              </a:ext>
            </a:extLst>
          </p:cNvPr>
          <p:cNvSpPr/>
          <p:nvPr/>
        </p:nvSpPr>
        <p:spPr>
          <a:xfrm>
            <a:off x="25404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B0E874-E8B8-4F65-93C6-AB089D2B9765}"/>
              </a:ext>
            </a:extLst>
          </p:cNvPr>
          <p:cNvSpPr/>
          <p:nvPr/>
        </p:nvSpPr>
        <p:spPr>
          <a:xfrm>
            <a:off x="17690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3998C14-63B6-4A14-B6D3-C06CAC505265}"/>
              </a:ext>
            </a:extLst>
          </p:cNvPr>
          <p:cNvSpPr/>
          <p:nvPr/>
        </p:nvSpPr>
        <p:spPr>
          <a:xfrm>
            <a:off x="25404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D9ED051-0F6E-40F6-BC4B-724A1AAE8894}"/>
              </a:ext>
            </a:extLst>
          </p:cNvPr>
          <p:cNvSpPr/>
          <p:nvPr/>
        </p:nvSpPr>
        <p:spPr>
          <a:xfrm>
            <a:off x="17690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A43389B-B80C-4887-8437-7D75F11B34F0}"/>
              </a:ext>
            </a:extLst>
          </p:cNvPr>
          <p:cNvSpPr/>
          <p:nvPr/>
        </p:nvSpPr>
        <p:spPr>
          <a:xfrm>
            <a:off x="365658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F28519D-BCE1-4794-A89F-56D62F6DE0F2}"/>
              </a:ext>
            </a:extLst>
          </p:cNvPr>
          <p:cNvSpPr/>
          <p:nvPr/>
        </p:nvSpPr>
        <p:spPr>
          <a:xfrm>
            <a:off x="45463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F475313-D35E-4F31-9AE7-E2C1946473FF}"/>
              </a:ext>
            </a:extLst>
          </p:cNvPr>
          <p:cNvSpPr/>
          <p:nvPr/>
        </p:nvSpPr>
        <p:spPr>
          <a:xfrm>
            <a:off x="37749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E8F7C2B-AE16-4945-A2E6-5AB68E53A0D7}"/>
              </a:ext>
            </a:extLst>
          </p:cNvPr>
          <p:cNvSpPr/>
          <p:nvPr/>
        </p:nvSpPr>
        <p:spPr>
          <a:xfrm>
            <a:off x="45463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21674250-D9F4-4618-A871-B5027B1D4418}"/>
              </a:ext>
            </a:extLst>
          </p:cNvPr>
          <p:cNvSpPr/>
          <p:nvPr/>
        </p:nvSpPr>
        <p:spPr>
          <a:xfrm>
            <a:off x="37749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2798A49-3B8D-41E0-A73A-0C31AD6F0CEF}"/>
              </a:ext>
            </a:extLst>
          </p:cNvPr>
          <p:cNvSpPr/>
          <p:nvPr/>
        </p:nvSpPr>
        <p:spPr>
          <a:xfrm>
            <a:off x="566246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BCEED55-3CC3-470E-B88C-4835673258D5}"/>
              </a:ext>
            </a:extLst>
          </p:cNvPr>
          <p:cNvSpPr/>
          <p:nvPr/>
        </p:nvSpPr>
        <p:spPr>
          <a:xfrm>
            <a:off x="65522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D2FCF1D0-A622-43AA-BDFF-A0585B5FF6DC}"/>
              </a:ext>
            </a:extLst>
          </p:cNvPr>
          <p:cNvSpPr/>
          <p:nvPr/>
        </p:nvSpPr>
        <p:spPr>
          <a:xfrm>
            <a:off x="57808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DD7E07C-3A81-4B92-8355-C1BABC523B2D}"/>
              </a:ext>
            </a:extLst>
          </p:cNvPr>
          <p:cNvSpPr/>
          <p:nvPr/>
        </p:nvSpPr>
        <p:spPr>
          <a:xfrm>
            <a:off x="65522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5BDC345-5B4B-48DE-B591-A03951774E55}"/>
              </a:ext>
            </a:extLst>
          </p:cNvPr>
          <p:cNvSpPr/>
          <p:nvPr/>
        </p:nvSpPr>
        <p:spPr>
          <a:xfrm>
            <a:off x="57808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2864496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</a:rPr>
              <a:t>Read</a:t>
            </a:r>
            <a:endParaRPr lang="ko-KR" altLang="en-US" sz="1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567086EB-F942-4C27-A3AF-4B8FBC58C235}"/>
              </a:ext>
            </a:extLst>
          </p:cNvPr>
          <p:cNvSpPr/>
          <p:nvPr/>
        </p:nvSpPr>
        <p:spPr>
          <a:xfrm>
            <a:off x="4932440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>
                <a:solidFill>
                  <a:schemeClr val="tx2">
                    <a:lumMod val="75000"/>
                  </a:schemeClr>
                </a:solidFill>
              </a:rPr>
              <a:t>Write</a:t>
            </a:r>
            <a:endParaRPr lang="ko-KR" altLang="en-US" sz="14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6909990-05F0-431D-A1D2-1E1DFAAC4D3A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979712" y="1851670"/>
            <a:ext cx="1470992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416FFCB-1356-4494-B631-54DF99A6EC7A}"/>
              </a:ext>
            </a:extLst>
          </p:cNvPr>
          <p:cNvCxnSpPr>
            <a:cxnSpLocks/>
          </p:cNvCxnSpPr>
          <p:nvPr/>
        </p:nvCxnSpPr>
        <p:spPr>
          <a:xfrm flipH="1">
            <a:off x="2159732" y="1851670"/>
            <a:ext cx="1491880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3EDA45D-D63B-4441-AB69-6B0815EDD838}"/>
              </a:ext>
            </a:extLst>
          </p:cNvPr>
          <p:cNvCxnSpPr>
            <a:cxnSpLocks/>
          </p:cNvCxnSpPr>
          <p:nvPr/>
        </p:nvCxnSpPr>
        <p:spPr>
          <a:xfrm flipH="1">
            <a:off x="4788024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E93AC8E-1D7C-49CC-8D9F-383B93F7D6C4}"/>
              </a:ext>
            </a:extLst>
          </p:cNvPr>
          <p:cNvCxnSpPr>
            <a:cxnSpLocks/>
          </p:cNvCxnSpPr>
          <p:nvPr/>
        </p:nvCxnSpPr>
        <p:spPr>
          <a:xfrm flipH="1">
            <a:off x="4957600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>
            <a:extLst>
              <a:ext uri="{FF2B5EF4-FFF2-40B4-BE49-F238E27FC236}">
                <a16:creationId xmlns:a16="http://schemas.microsoft.com/office/drawing/2014/main" id="{4FB16F06-FB72-4402-B3A6-5DB6F539E000}"/>
              </a:ext>
            </a:extLst>
          </p:cNvPr>
          <p:cNvSpPr/>
          <p:nvPr/>
        </p:nvSpPr>
        <p:spPr>
          <a:xfrm>
            <a:off x="2777172" y="2290564"/>
            <a:ext cx="1960815" cy="854431"/>
          </a:xfrm>
          <a:prstGeom prst="arc">
            <a:avLst>
              <a:gd name="adj1" fmla="val 10741562"/>
              <a:gd name="adj2" fmla="val 108555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원호 124">
            <a:extLst>
              <a:ext uri="{FF2B5EF4-FFF2-40B4-BE49-F238E27FC236}">
                <a16:creationId xmlns:a16="http://schemas.microsoft.com/office/drawing/2014/main" id="{CB05A6E8-087B-4DFE-A944-9BEE66F867D8}"/>
              </a:ext>
            </a:extLst>
          </p:cNvPr>
          <p:cNvSpPr/>
          <p:nvPr/>
        </p:nvSpPr>
        <p:spPr>
          <a:xfrm>
            <a:off x="2919112" y="2376368"/>
            <a:ext cx="1695747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원호 125">
            <a:extLst>
              <a:ext uri="{FF2B5EF4-FFF2-40B4-BE49-F238E27FC236}">
                <a16:creationId xmlns:a16="http://schemas.microsoft.com/office/drawing/2014/main" id="{426A643B-A2C4-4B99-86B4-82C6AC40EAEE}"/>
              </a:ext>
            </a:extLst>
          </p:cNvPr>
          <p:cNvSpPr/>
          <p:nvPr/>
        </p:nvSpPr>
        <p:spPr>
          <a:xfrm>
            <a:off x="5004049" y="2290564"/>
            <a:ext cx="1918556" cy="854431"/>
          </a:xfrm>
          <a:prstGeom prst="arc">
            <a:avLst>
              <a:gd name="adj1" fmla="val 10741562"/>
              <a:gd name="adj2" fmla="val 114023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원호 126">
            <a:extLst>
              <a:ext uri="{FF2B5EF4-FFF2-40B4-BE49-F238E27FC236}">
                <a16:creationId xmlns:a16="http://schemas.microsoft.com/office/drawing/2014/main" id="{1658106D-5B85-44F6-AA77-EAB4F616DC55}"/>
              </a:ext>
            </a:extLst>
          </p:cNvPr>
          <p:cNvSpPr/>
          <p:nvPr/>
        </p:nvSpPr>
        <p:spPr>
          <a:xfrm>
            <a:off x="5156448" y="2376368"/>
            <a:ext cx="1659201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BA9289-0294-4A7B-A18F-21171B2DA0C4}"/>
              </a:ext>
            </a:extLst>
          </p:cNvPr>
          <p:cNvSpPr/>
          <p:nvPr/>
        </p:nvSpPr>
        <p:spPr>
          <a:xfrm>
            <a:off x="2509328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2585E59-7C18-4603-918D-E3168FBB538C}"/>
              </a:ext>
            </a:extLst>
          </p:cNvPr>
          <p:cNvSpPr/>
          <p:nvPr/>
        </p:nvSpPr>
        <p:spPr>
          <a:xfrm>
            <a:off x="3301416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000596B-D32E-45DA-A945-517B6B66ABF7}"/>
              </a:ext>
            </a:extLst>
          </p:cNvPr>
          <p:cNvSpPr/>
          <p:nvPr/>
        </p:nvSpPr>
        <p:spPr>
          <a:xfrm>
            <a:off x="4885592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B44B937-47DC-49E9-8DC7-89861FE46C54}"/>
              </a:ext>
            </a:extLst>
          </p:cNvPr>
          <p:cNvSpPr/>
          <p:nvPr/>
        </p:nvSpPr>
        <p:spPr>
          <a:xfrm>
            <a:off x="4104443" y="205233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ED39AED-48AB-4080-A2CF-BC5120011C2E}"/>
              </a:ext>
            </a:extLst>
          </p:cNvPr>
          <p:cNvSpPr/>
          <p:nvPr/>
        </p:nvSpPr>
        <p:spPr>
          <a:xfrm>
            <a:off x="6541776" y="213970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A7F860F-42D5-48A1-A8C3-653614D1F2C9}"/>
              </a:ext>
            </a:extLst>
          </p:cNvPr>
          <p:cNvSpPr/>
          <p:nvPr/>
        </p:nvSpPr>
        <p:spPr>
          <a:xfrm>
            <a:off x="5443903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6B2C448-BEC3-4932-99AD-625E25CDDFE5}"/>
              </a:ext>
            </a:extLst>
          </p:cNvPr>
          <p:cNvSpPr/>
          <p:nvPr/>
        </p:nvSpPr>
        <p:spPr>
          <a:xfrm>
            <a:off x="5854291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C57148E-B247-4486-800E-24BD51F652BB}"/>
              </a:ext>
            </a:extLst>
          </p:cNvPr>
          <p:cNvSpPr/>
          <p:nvPr/>
        </p:nvSpPr>
        <p:spPr>
          <a:xfrm>
            <a:off x="3669855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44717</TotalTime>
  <Words>270</Words>
  <Application>Microsoft Office PowerPoint</Application>
  <PresentationFormat>화면 슬라이드 쇼(16:9)</PresentationFormat>
  <Paragraphs>144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Ceph Architecture</vt:lpstr>
      <vt:lpstr>Object</vt:lpstr>
      <vt:lpstr>MDS Namespace</vt:lpstr>
      <vt:lpstr>PG, CRUSH</vt:lpstr>
      <vt:lpstr>CRUSH MAP</vt:lpstr>
      <vt:lpstr>Read/Write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5790</cp:revision>
  <dcterms:created xsi:type="dcterms:W3CDTF">2006-10-05T04:04:58Z</dcterms:created>
  <dcterms:modified xsi:type="dcterms:W3CDTF">2019-01-01T15:38:24Z</dcterms:modified>
</cp:coreProperties>
</file>