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98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1920" autoAdjust="0"/>
  </p:normalViewPr>
  <p:slideViewPr>
    <p:cSldViewPr>
      <p:cViewPr varScale="1">
        <p:scale>
          <a:sx n="139" d="100"/>
          <a:sy n="139" d="100"/>
        </p:scale>
        <p:origin x="2766" y="12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C41DD-6036-4B59-828E-AEA6ED0A6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857250"/>
          </a:xfrm>
        </p:spPr>
        <p:txBody>
          <a:bodyPr/>
          <a:lstStyle/>
          <a:p>
            <a:r>
              <a:rPr lang="en-US" altLang="ko-KR"/>
              <a:t>OpenStack CSI</a:t>
            </a:r>
            <a:endParaRPr lang="ko-KR" altLang="en-US"/>
          </a:p>
        </p:txBody>
      </p:sp>
      <p:sp>
        <p:nvSpPr>
          <p:cNvPr id="3" name="모서리가 둥근 직사각형 47">
            <a:extLst>
              <a:ext uri="{FF2B5EF4-FFF2-40B4-BE49-F238E27FC236}">
                <a16:creationId xmlns:a16="http://schemas.microsoft.com/office/drawing/2014/main" id="{3671A6F6-BFFD-4BD5-921D-F8B3B95F3D7B}"/>
              </a:ext>
            </a:extLst>
          </p:cNvPr>
          <p:cNvSpPr/>
          <p:nvPr/>
        </p:nvSpPr>
        <p:spPr>
          <a:xfrm>
            <a:off x="2274112" y="759317"/>
            <a:ext cx="1289776" cy="804916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K8s Master VM</a:t>
            </a:r>
            <a:endParaRPr lang="en-US" altLang="ko-KR" sz="1200" dirty="0"/>
          </a:p>
        </p:txBody>
      </p:sp>
      <p:sp>
        <p:nvSpPr>
          <p:cNvPr id="5" name="모서리가 둥근 직사각형 18">
            <a:extLst>
              <a:ext uri="{FF2B5EF4-FFF2-40B4-BE49-F238E27FC236}">
                <a16:creationId xmlns:a16="http://schemas.microsoft.com/office/drawing/2014/main" id="{490598AE-8A34-4781-B7CD-7B5EAA09C307}"/>
              </a:ext>
            </a:extLst>
          </p:cNvPr>
          <p:cNvSpPr/>
          <p:nvPr/>
        </p:nvSpPr>
        <p:spPr>
          <a:xfrm>
            <a:off x="2372208" y="1094045"/>
            <a:ext cx="1093581" cy="361808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K8s API</a:t>
            </a:r>
          </a:p>
          <a:p>
            <a:pPr algn="ctr"/>
            <a:r>
              <a:rPr lang="en-US" altLang="ko-KR" sz="1100"/>
              <a:t>Server</a:t>
            </a:r>
            <a:endParaRPr lang="en-US" altLang="ko-KR" sz="1100" dirty="0"/>
          </a:p>
        </p:txBody>
      </p:sp>
      <p:sp>
        <p:nvSpPr>
          <p:cNvPr id="6" name="모서리가 둥근 직사각형 47">
            <a:extLst>
              <a:ext uri="{FF2B5EF4-FFF2-40B4-BE49-F238E27FC236}">
                <a16:creationId xmlns:a16="http://schemas.microsoft.com/office/drawing/2014/main" id="{D32E7FC6-95F8-4160-81B2-9617D4B9D0A3}"/>
              </a:ext>
            </a:extLst>
          </p:cNvPr>
          <p:cNvSpPr/>
          <p:nvPr/>
        </p:nvSpPr>
        <p:spPr>
          <a:xfrm>
            <a:off x="85725" y="1727718"/>
            <a:ext cx="8937626" cy="2572224"/>
          </a:xfrm>
          <a:prstGeom prst="roundRect">
            <a:avLst>
              <a:gd name="adj" fmla="val 45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K8s Worker VM</a:t>
            </a:r>
            <a:endParaRPr lang="en-US" altLang="ko-KR" sz="1200" dirty="0"/>
          </a:p>
        </p:txBody>
      </p:sp>
      <p:sp>
        <p:nvSpPr>
          <p:cNvPr id="7" name="모서리가 둥근 직사각형 47">
            <a:extLst>
              <a:ext uri="{FF2B5EF4-FFF2-40B4-BE49-F238E27FC236}">
                <a16:creationId xmlns:a16="http://schemas.microsoft.com/office/drawing/2014/main" id="{0CCCFC66-58A3-4B49-8DEC-335D8F1DD19F}"/>
              </a:ext>
            </a:extLst>
          </p:cNvPr>
          <p:cNvSpPr/>
          <p:nvPr/>
        </p:nvSpPr>
        <p:spPr>
          <a:xfrm>
            <a:off x="191619" y="2395583"/>
            <a:ext cx="6100228" cy="1166737"/>
          </a:xfrm>
          <a:prstGeom prst="roundRect">
            <a:avLst>
              <a:gd name="adj" fmla="val 45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200" b="1"/>
              <a:t>Controller Plugin Pod</a:t>
            </a:r>
          </a:p>
          <a:p>
            <a:r>
              <a:rPr lang="en-US" altLang="ko-KR" sz="1200"/>
              <a:t>(Deployment / Statefulset)</a:t>
            </a:r>
            <a:endParaRPr lang="en-US" altLang="ko-KR" sz="1200" dirty="0"/>
          </a:p>
        </p:txBody>
      </p:sp>
      <p:sp>
        <p:nvSpPr>
          <p:cNvPr id="8" name="모서리가 둥근 직사각형 47">
            <a:extLst>
              <a:ext uri="{FF2B5EF4-FFF2-40B4-BE49-F238E27FC236}">
                <a16:creationId xmlns:a16="http://schemas.microsoft.com/office/drawing/2014/main" id="{EE3CEA4D-725C-484C-B395-DACDA7F74C6B}"/>
              </a:ext>
            </a:extLst>
          </p:cNvPr>
          <p:cNvSpPr/>
          <p:nvPr/>
        </p:nvSpPr>
        <p:spPr>
          <a:xfrm>
            <a:off x="307320" y="2511647"/>
            <a:ext cx="1058207" cy="525336"/>
          </a:xfrm>
          <a:prstGeom prst="roundRect">
            <a:avLst>
              <a:gd name="adj" fmla="val 45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csi-attacher</a:t>
            </a:r>
          </a:p>
        </p:txBody>
      </p:sp>
      <p:sp>
        <p:nvSpPr>
          <p:cNvPr id="9" name="모서리가 둥근 직사각형 47">
            <a:extLst>
              <a:ext uri="{FF2B5EF4-FFF2-40B4-BE49-F238E27FC236}">
                <a16:creationId xmlns:a16="http://schemas.microsoft.com/office/drawing/2014/main" id="{2909749D-C2F7-4118-A37A-FD65C4126131}"/>
              </a:ext>
            </a:extLst>
          </p:cNvPr>
          <p:cNvSpPr/>
          <p:nvPr/>
        </p:nvSpPr>
        <p:spPr>
          <a:xfrm>
            <a:off x="1502479" y="2511647"/>
            <a:ext cx="1058207" cy="525336"/>
          </a:xfrm>
          <a:prstGeom prst="roundRect">
            <a:avLst>
              <a:gd name="adj" fmla="val 45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csi-provisioner</a:t>
            </a:r>
          </a:p>
        </p:txBody>
      </p:sp>
      <p:sp>
        <p:nvSpPr>
          <p:cNvPr id="10" name="모서리가 둥근 직사각형 47">
            <a:extLst>
              <a:ext uri="{FF2B5EF4-FFF2-40B4-BE49-F238E27FC236}">
                <a16:creationId xmlns:a16="http://schemas.microsoft.com/office/drawing/2014/main" id="{7EA8F380-969D-46B6-854D-6296069CBA0A}"/>
              </a:ext>
            </a:extLst>
          </p:cNvPr>
          <p:cNvSpPr/>
          <p:nvPr/>
        </p:nvSpPr>
        <p:spPr>
          <a:xfrm>
            <a:off x="2703294" y="2511647"/>
            <a:ext cx="1058207" cy="525336"/>
          </a:xfrm>
          <a:prstGeom prst="roundRect">
            <a:avLst>
              <a:gd name="adj" fmla="val 45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csi-snapshotter</a:t>
            </a:r>
          </a:p>
        </p:txBody>
      </p:sp>
      <p:sp>
        <p:nvSpPr>
          <p:cNvPr id="11" name="모서리가 둥근 직사각형 47">
            <a:extLst>
              <a:ext uri="{FF2B5EF4-FFF2-40B4-BE49-F238E27FC236}">
                <a16:creationId xmlns:a16="http://schemas.microsoft.com/office/drawing/2014/main" id="{485A21D8-CD95-4DE0-8594-B18C82382778}"/>
              </a:ext>
            </a:extLst>
          </p:cNvPr>
          <p:cNvSpPr/>
          <p:nvPr/>
        </p:nvSpPr>
        <p:spPr>
          <a:xfrm>
            <a:off x="3904108" y="2511647"/>
            <a:ext cx="1058207" cy="525336"/>
          </a:xfrm>
          <a:prstGeom prst="roundRect">
            <a:avLst>
              <a:gd name="adj" fmla="val 45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csi-resizer</a:t>
            </a:r>
          </a:p>
        </p:txBody>
      </p:sp>
      <p:sp>
        <p:nvSpPr>
          <p:cNvPr id="12" name="모서리가 둥근 직사각형 47">
            <a:extLst>
              <a:ext uri="{FF2B5EF4-FFF2-40B4-BE49-F238E27FC236}">
                <a16:creationId xmlns:a16="http://schemas.microsoft.com/office/drawing/2014/main" id="{4AC08C1A-3615-4CEE-9C8D-7C3AB88D420F}"/>
              </a:ext>
            </a:extLst>
          </p:cNvPr>
          <p:cNvSpPr/>
          <p:nvPr/>
        </p:nvSpPr>
        <p:spPr>
          <a:xfrm>
            <a:off x="5104923" y="2511647"/>
            <a:ext cx="1058207" cy="525336"/>
          </a:xfrm>
          <a:prstGeom prst="roundRect">
            <a:avLst>
              <a:gd name="adj" fmla="val 45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cinder-csi-plugin</a:t>
            </a:r>
          </a:p>
        </p:txBody>
      </p:sp>
      <p:sp>
        <p:nvSpPr>
          <p:cNvPr id="13" name="모서리가 둥근 직사각형 47">
            <a:extLst>
              <a:ext uri="{FF2B5EF4-FFF2-40B4-BE49-F238E27FC236}">
                <a16:creationId xmlns:a16="http://schemas.microsoft.com/office/drawing/2014/main" id="{0D9C56C5-C853-40C7-852A-8CD94EC8C0B7}"/>
              </a:ext>
            </a:extLst>
          </p:cNvPr>
          <p:cNvSpPr/>
          <p:nvPr/>
        </p:nvSpPr>
        <p:spPr>
          <a:xfrm>
            <a:off x="4932040" y="759317"/>
            <a:ext cx="2153490" cy="804916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OpenStack Controller Node</a:t>
            </a:r>
            <a:endParaRPr lang="en-US" altLang="ko-KR" sz="1200" dirty="0"/>
          </a:p>
        </p:txBody>
      </p:sp>
      <p:sp>
        <p:nvSpPr>
          <p:cNvPr id="14" name="모서리가 둥근 직사각형 18">
            <a:extLst>
              <a:ext uri="{FF2B5EF4-FFF2-40B4-BE49-F238E27FC236}">
                <a16:creationId xmlns:a16="http://schemas.microsoft.com/office/drawing/2014/main" id="{18661FEE-5340-4960-B4D3-276A5C1DDC2C}"/>
              </a:ext>
            </a:extLst>
          </p:cNvPr>
          <p:cNvSpPr/>
          <p:nvPr/>
        </p:nvSpPr>
        <p:spPr>
          <a:xfrm>
            <a:off x="5040856" y="1094045"/>
            <a:ext cx="908074" cy="361808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Cinder </a:t>
            </a:r>
          </a:p>
          <a:p>
            <a:pPr algn="ctr"/>
            <a:r>
              <a:rPr lang="en-US" altLang="ko-KR" sz="1100"/>
              <a:t>API Server</a:t>
            </a:r>
            <a:endParaRPr lang="en-US" altLang="ko-KR" sz="1100" dirty="0"/>
          </a:p>
        </p:txBody>
      </p:sp>
      <p:sp>
        <p:nvSpPr>
          <p:cNvPr id="15" name="모서리가 둥근 직사각형 18">
            <a:extLst>
              <a:ext uri="{FF2B5EF4-FFF2-40B4-BE49-F238E27FC236}">
                <a16:creationId xmlns:a16="http://schemas.microsoft.com/office/drawing/2014/main" id="{9D8288CC-25D7-480C-8CA0-B97546AADD8F}"/>
              </a:ext>
            </a:extLst>
          </p:cNvPr>
          <p:cNvSpPr/>
          <p:nvPr/>
        </p:nvSpPr>
        <p:spPr>
          <a:xfrm>
            <a:off x="6067325" y="1094045"/>
            <a:ext cx="908074" cy="361808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Keystone API Server</a:t>
            </a:r>
            <a:endParaRPr lang="en-US" altLang="ko-KR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D25E28C-1C87-4E15-BAEB-D583583A2049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836424" y="1455853"/>
            <a:ext cx="2082575" cy="1055794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9CE4104-57AA-4AB8-8556-D33ACFBE8CFC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2031583" y="1455853"/>
            <a:ext cx="887416" cy="1055794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2E08498-7132-491B-9FA6-D077D9BF59E0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2918999" y="1455853"/>
            <a:ext cx="313399" cy="1055794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CC1F81A-F668-49AE-A269-B295F1CE37DB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2918999" y="1455853"/>
            <a:ext cx="1514213" cy="1055794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47">
            <a:extLst>
              <a:ext uri="{FF2B5EF4-FFF2-40B4-BE49-F238E27FC236}">
                <a16:creationId xmlns:a16="http://schemas.microsoft.com/office/drawing/2014/main" id="{E3B70247-373C-49CA-9F0F-BB7999DAC1E3}"/>
              </a:ext>
            </a:extLst>
          </p:cNvPr>
          <p:cNvSpPr/>
          <p:nvPr/>
        </p:nvSpPr>
        <p:spPr>
          <a:xfrm>
            <a:off x="2620248" y="3747488"/>
            <a:ext cx="1224300" cy="441623"/>
          </a:xfrm>
          <a:prstGeom prst="roundRect">
            <a:avLst>
              <a:gd name="adj" fmla="val 45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csi.sock</a:t>
            </a:r>
          </a:p>
          <a:p>
            <a:pPr algn="ctr"/>
            <a:r>
              <a:rPr lang="en-US" altLang="ko-KR" sz="1200"/>
              <a:t>Volume</a:t>
            </a:r>
            <a:endParaRPr lang="en-US" altLang="ko-KR" sz="12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FE5FFC5-DD94-4BE2-B775-80D878CCD075}"/>
              </a:ext>
            </a:extLst>
          </p:cNvPr>
          <p:cNvCxnSpPr>
            <a:cxnSpLocks/>
            <a:stCxn id="8" idx="2"/>
            <a:endCxn id="28" idx="0"/>
          </p:cNvCxnSpPr>
          <p:nvPr/>
        </p:nvCxnSpPr>
        <p:spPr>
          <a:xfrm>
            <a:off x="836424" y="3036983"/>
            <a:ext cx="2395974" cy="710505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7107EC6-E8AB-4D62-9FBB-F473BBCFD178}"/>
              </a:ext>
            </a:extLst>
          </p:cNvPr>
          <p:cNvCxnSpPr>
            <a:cxnSpLocks/>
            <a:stCxn id="9" idx="2"/>
            <a:endCxn id="28" idx="0"/>
          </p:cNvCxnSpPr>
          <p:nvPr/>
        </p:nvCxnSpPr>
        <p:spPr>
          <a:xfrm>
            <a:off x="2031583" y="3036983"/>
            <a:ext cx="1200815" cy="710505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A23F264-6E80-4BFF-A81E-485F773B48D5}"/>
              </a:ext>
            </a:extLst>
          </p:cNvPr>
          <p:cNvCxnSpPr>
            <a:cxnSpLocks/>
            <a:stCxn id="10" idx="2"/>
            <a:endCxn id="28" idx="0"/>
          </p:cNvCxnSpPr>
          <p:nvPr/>
        </p:nvCxnSpPr>
        <p:spPr>
          <a:xfrm>
            <a:off x="3232398" y="3036983"/>
            <a:ext cx="0" cy="710505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42DF9D6-A1E1-4228-A2F6-98B188CE324B}"/>
              </a:ext>
            </a:extLst>
          </p:cNvPr>
          <p:cNvCxnSpPr>
            <a:cxnSpLocks/>
            <a:stCxn id="11" idx="2"/>
            <a:endCxn id="28" idx="0"/>
          </p:cNvCxnSpPr>
          <p:nvPr/>
        </p:nvCxnSpPr>
        <p:spPr>
          <a:xfrm flipH="1">
            <a:off x="3232398" y="3036983"/>
            <a:ext cx="1200814" cy="710505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C5BE914-0876-41DE-99CA-BA97060BA03D}"/>
              </a:ext>
            </a:extLst>
          </p:cNvPr>
          <p:cNvCxnSpPr>
            <a:cxnSpLocks/>
            <a:stCxn id="28" idx="3"/>
            <a:endCxn id="12" idx="2"/>
          </p:cNvCxnSpPr>
          <p:nvPr/>
        </p:nvCxnSpPr>
        <p:spPr>
          <a:xfrm flipV="1">
            <a:off x="3844548" y="3036983"/>
            <a:ext cx="1789479" cy="931317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517AF3B8-51AF-47DB-BDD3-0914FB4ED3A1}"/>
              </a:ext>
            </a:extLst>
          </p:cNvPr>
          <p:cNvSpPr/>
          <p:nvPr/>
        </p:nvSpPr>
        <p:spPr>
          <a:xfrm>
            <a:off x="6407547" y="2395583"/>
            <a:ext cx="2507853" cy="1166737"/>
          </a:xfrm>
          <a:prstGeom prst="roundRect">
            <a:avLst>
              <a:gd name="adj" fmla="val 45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200" b="1"/>
              <a:t>Node Plugin Pod</a:t>
            </a:r>
          </a:p>
          <a:p>
            <a:pPr algn="r"/>
            <a:r>
              <a:rPr lang="en-US" altLang="ko-KR" sz="1200"/>
              <a:t>(Daemonset, All Worker Nodes)</a:t>
            </a:r>
            <a:endParaRPr lang="en-US" altLang="ko-KR" sz="12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E538E6D-8D60-44F6-ADED-FC02CE4064B6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5634027" y="1564233"/>
            <a:ext cx="374758" cy="94741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47">
            <a:extLst>
              <a:ext uri="{FF2B5EF4-FFF2-40B4-BE49-F238E27FC236}">
                <a16:creationId xmlns:a16="http://schemas.microsoft.com/office/drawing/2014/main" id="{4BF6670B-58C8-4183-9F10-24739D6B66C7}"/>
              </a:ext>
            </a:extLst>
          </p:cNvPr>
          <p:cNvSpPr/>
          <p:nvPr/>
        </p:nvSpPr>
        <p:spPr>
          <a:xfrm>
            <a:off x="6502749" y="2511647"/>
            <a:ext cx="1058207" cy="525336"/>
          </a:xfrm>
          <a:prstGeom prst="roundRect">
            <a:avLst>
              <a:gd name="adj" fmla="val 45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cinder-csi-plugin</a:t>
            </a:r>
          </a:p>
        </p:txBody>
      </p:sp>
      <p:sp>
        <p:nvSpPr>
          <p:cNvPr id="64" name="모서리가 둥근 직사각형 47">
            <a:extLst>
              <a:ext uri="{FF2B5EF4-FFF2-40B4-BE49-F238E27FC236}">
                <a16:creationId xmlns:a16="http://schemas.microsoft.com/office/drawing/2014/main" id="{B56297DB-D2D2-49BD-8CAC-2A1FC347578E}"/>
              </a:ext>
            </a:extLst>
          </p:cNvPr>
          <p:cNvSpPr/>
          <p:nvPr/>
        </p:nvSpPr>
        <p:spPr>
          <a:xfrm>
            <a:off x="7677105" y="2511647"/>
            <a:ext cx="1125706" cy="525336"/>
          </a:xfrm>
          <a:prstGeom prst="roundRect">
            <a:avLst>
              <a:gd name="adj" fmla="val 45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node-driver-register</a:t>
            </a:r>
          </a:p>
        </p:txBody>
      </p:sp>
      <p:sp>
        <p:nvSpPr>
          <p:cNvPr id="66" name="모서리가 둥근 직사각형 18">
            <a:extLst>
              <a:ext uri="{FF2B5EF4-FFF2-40B4-BE49-F238E27FC236}">
                <a16:creationId xmlns:a16="http://schemas.microsoft.com/office/drawing/2014/main" id="{79599113-E1CD-4644-BB04-952FC12523FB}"/>
              </a:ext>
            </a:extLst>
          </p:cNvPr>
          <p:cNvSpPr/>
          <p:nvPr/>
        </p:nvSpPr>
        <p:spPr>
          <a:xfrm>
            <a:off x="5828629" y="3747487"/>
            <a:ext cx="1055992" cy="441623"/>
          </a:xfrm>
          <a:prstGeom prst="roundRect">
            <a:avLst>
              <a:gd name="adj" fmla="val 8127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cloud.conf</a:t>
            </a:r>
          </a:p>
          <a:p>
            <a:pPr algn="ctr"/>
            <a:r>
              <a:rPr lang="en-US" altLang="ko-KR" sz="1100"/>
              <a:t>Secret</a:t>
            </a: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75B11FF-EF0E-4704-8089-BA43880B5265}"/>
              </a:ext>
            </a:extLst>
          </p:cNvPr>
          <p:cNvCxnSpPr>
            <a:cxnSpLocks/>
            <a:stCxn id="63" idx="0"/>
            <a:endCxn id="13" idx="2"/>
          </p:cNvCxnSpPr>
          <p:nvPr/>
        </p:nvCxnSpPr>
        <p:spPr>
          <a:xfrm flipH="1" flipV="1">
            <a:off x="6008785" y="1564233"/>
            <a:ext cx="1023068" cy="94741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B5D60BA3-BE81-4C01-8FA1-1FF42635E374}"/>
              </a:ext>
            </a:extLst>
          </p:cNvPr>
          <p:cNvCxnSpPr>
            <a:cxnSpLocks/>
            <a:stCxn id="5" idx="2"/>
            <a:endCxn id="64" idx="0"/>
          </p:cNvCxnSpPr>
          <p:nvPr/>
        </p:nvCxnSpPr>
        <p:spPr>
          <a:xfrm>
            <a:off x="2918999" y="1455853"/>
            <a:ext cx="5320959" cy="1055794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E40DBF7E-BA6D-4F9D-8280-1BA835461D72}"/>
              </a:ext>
            </a:extLst>
          </p:cNvPr>
          <p:cNvCxnSpPr>
            <a:cxnSpLocks/>
            <a:endCxn id="90" idx="1"/>
          </p:cNvCxnSpPr>
          <p:nvPr/>
        </p:nvCxnSpPr>
        <p:spPr>
          <a:xfrm>
            <a:off x="107504" y="942286"/>
            <a:ext cx="367044" cy="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0B7CF09-56A9-4CE0-AC06-D6B87CF181B9}"/>
              </a:ext>
            </a:extLst>
          </p:cNvPr>
          <p:cNvSpPr txBox="1"/>
          <p:nvPr/>
        </p:nvSpPr>
        <p:spPr>
          <a:xfrm>
            <a:off x="474548" y="803787"/>
            <a:ext cx="151203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/>
              <a:t>K8s Object Watch</a:t>
            </a:r>
            <a:endParaRPr lang="ko-KR" altLang="en-US" sz="12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86ABCF33-0C9C-4215-8922-9DCDFCE84109}"/>
              </a:ext>
            </a:extLst>
          </p:cNvPr>
          <p:cNvCxnSpPr>
            <a:cxnSpLocks/>
            <a:endCxn id="95" idx="1"/>
          </p:cNvCxnSpPr>
          <p:nvPr/>
        </p:nvCxnSpPr>
        <p:spPr>
          <a:xfrm>
            <a:off x="107504" y="1215900"/>
            <a:ext cx="367044" cy="1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7EF95DA-3D66-43D5-953A-6B2EE2FA8EA9}"/>
              </a:ext>
            </a:extLst>
          </p:cNvPr>
          <p:cNvSpPr txBox="1"/>
          <p:nvPr/>
        </p:nvSpPr>
        <p:spPr>
          <a:xfrm>
            <a:off x="474548" y="1077401"/>
            <a:ext cx="151203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/>
              <a:t>Mount &amp; CSI</a:t>
            </a:r>
            <a:endParaRPr lang="ko-KR" altLang="en-US" sz="1200" b="1"/>
          </a:p>
        </p:txBody>
      </p:sp>
      <p:sp>
        <p:nvSpPr>
          <p:cNvPr id="101" name="모서리가 둥근 직사각형 18">
            <a:extLst>
              <a:ext uri="{FF2B5EF4-FFF2-40B4-BE49-F238E27FC236}">
                <a16:creationId xmlns:a16="http://schemas.microsoft.com/office/drawing/2014/main" id="{52FF691A-86FB-48BB-9718-B802B077FA4A}"/>
              </a:ext>
            </a:extLst>
          </p:cNvPr>
          <p:cNvSpPr/>
          <p:nvPr/>
        </p:nvSpPr>
        <p:spPr>
          <a:xfrm>
            <a:off x="6407547" y="1843100"/>
            <a:ext cx="1016002" cy="441623"/>
          </a:xfrm>
          <a:prstGeom prst="roundRect">
            <a:avLst>
              <a:gd name="adj" fmla="val 8127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kubelet</a:t>
            </a:r>
          </a:p>
        </p:txBody>
      </p:sp>
      <p:sp>
        <p:nvSpPr>
          <p:cNvPr id="118" name="모서리가 둥근 직사각형 47">
            <a:extLst>
              <a:ext uri="{FF2B5EF4-FFF2-40B4-BE49-F238E27FC236}">
                <a16:creationId xmlns:a16="http://schemas.microsoft.com/office/drawing/2014/main" id="{80400324-A455-417B-AB1C-346A209FBE61}"/>
              </a:ext>
            </a:extLst>
          </p:cNvPr>
          <p:cNvSpPr/>
          <p:nvPr/>
        </p:nvSpPr>
        <p:spPr>
          <a:xfrm>
            <a:off x="7084105" y="3747488"/>
            <a:ext cx="1224300" cy="441623"/>
          </a:xfrm>
          <a:prstGeom prst="roundRect">
            <a:avLst>
              <a:gd name="adj" fmla="val 45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csi.sock</a:t>
            </a:r>
          </a:p>
          <a:p>
            <a:pPr algn="ctr"/>
            <a:r>
              <a:rPr lang="en-US" altLang="ko-KR" sz="1200"/>
              <a:t>Volume</a:t>
            </a:r>
            <a:endParaRPr lang="en-US" altLang="ko-KR" sz="1200" dirty="0"/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F457A13D-CEC0-4EA7-8109-AA5E6927858F}"/>
              </a:ext>
            </a:extLst>
          </p:cNvPr>
          <p:cNvCxnSpPr>
            <a:cxnSpLocks/>
            <a:stCxn id="64" idx="2"/>
            <a:endCxn id="118" idx="0"/>
          </p:cNvCxnSpPr>
          <p:nvPr/>
        </p:nvCxnSpPr>
        <p:spPr>
          <a:xfrm flipH="1">
            <a:off x="7696255" y="3036983"/>
            <a:ext cx="543703" cy="710505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2DB3181B-551D-4600-8987-2C2D45EB2A95}"/>
              </a:ext>
            </a:extLst>
          </p:cNvPr>
          <p:cNvCxnSpPr>
            <a:cxnSpLocks/>
            <a:stCxn id="118" idx="0"/>
            <a:endCxn id="63" idx="2"/>
          </p:cNvCxnSpPr>
          <p:nvPr/>
        </p:nvCxnSpPr>
        <p:spPr>
          <a:xfrm flipH="1" flipV="1">
            <a:off x="7031853" y="3036983"/>
            <a:ext cx="664402" cy="710505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모서리가 둥근 직사각형 47">
            <a:extLst>
              <a:ext uri="{FF2B5EF4-FFF2-40B4-BE49-F238E27FC236}">
                <a16:creationId xmlns:a16="http://schemas.microsoft.com/office/drawing/2014/main" id="{48139F49-D16D-4FB5-B78E-0FEE98A3788D}"/>
              </a:ext>
            </a:extLst>
          </p:cNvPr>
          <p:cNvSpPr/>
          <p:nvPr/>
        </p:nvSpPr>
        <p:spPr>
          <a:xfrm>
            <a:off x="7627808" y="1846296"/>
            <a:ext cx="1224300" cy="441623"/>
          </a:xfrm>
          <a:prstGeom prst="roundRect">
            <a:avLst>
              <a:gd name="adj" fmla="val 45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csi.sock (regi)</a:t>
            </a:r>
          </a:p>
          <a:p>
            <a:pPr algn="ctr"/>
            <a:r>
              <a:rPr lang="en-US" altLang="ko-KR" sz="1200"/>
              <a:t>Volume</a:t>
            </a:r>
            <a:endParaRPr lang="en-US" altLang="ko-KR" sz="1200" dirty="0"/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85CFA19B-8D41-49CA-973C-1BF6A7D14E1E}"/>
              </a:ext>
            </a:extLst>
          </p:cNvPr>
          <p:cNvCxnSpPr>
            <a:cxnSpLocks/>
            <a:stCxn id="64" idx="0"/>
            <a:endCxn id="129" idx="2"/>
          </p:cNvCxnSpPr>
          <p:nvPr/>
        </p:nvCxnSpPr>
        <p:spPr>
          <a:xfrm flipV="1">
            <a:off x="8239958" y="2287919"/>
            <a:ext cx="0" cy="2237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4D4D0CAF-6B4C-4A53-8A4D-01BF19DD8187}"/>
              </a:ext>
            </a:extLst>
          </p:cNvPr>
          <p:cNvCxnSpPr>
            <a:cxnSpLocks/>
            <a:stCxn id="129" idx="1"/>
            <a:endCxn id="101" idx="3"/>
          </p:cNvCxnSpPr>
          <p:nvPr/>
        </p:nvCxnSpPr>
        <p:spPr>
          <a:xfrm flipH="1" flipV="1">
            <a:off x="7423549" y="2063912"/>
            <a:ext cx="204259" cy="31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1E726B06-0465-43BB-8C3D-2E3FD7DEF4FA}"/>
              </a:ext>
            </a:extLst>
          </p:cNvPr>
          <p:cNvCxnSpPr>
            <a:cxnSpLocks/>
            <a:stCxn id="66" idx="0"/>
            <a:endCxn id="12" idx="2"/>
          </p:cNvCxnSpPr>
          <p:nvPr/>
        </p:nvCxnSpPr>
        <p:spPr>
          <a:xfrm flipH="1" flipV="1">
            <a:off x="5634027" y="3036983"/>
            <a:ext cx="722598" cy="71050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3B5EDDE7-3DC6-402E-889C-37C53FAD2C4B}"/>
              </a:ext>
            </a:extLst>
          </p:cNvPr>
          <p:cNvCxnSpPr>
            <a:cxnSpLocks/>
            <a:stCxn id="66" idx="0"/>
            <a:endCxn id="63" idx="2"/>
          </p:cNvCxnSpPr>
          <p:nvPr/>
        </p:nvCxnSpPr>
        <p:spPr>
          <a:xfrm flipV="1">
            <a:off x="6356625" y="3036983"/>
            <a:ext cx="675228" cy="71050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화살표 연결선 213">
            <a:extLst>
              <a:ext uri="{FF2B5EF4-FFF2-40B4-BE49-F238E27FC236}">
                <a16:creationId xmlns:a16="http://schemas.microsoft.com/office/drawing/2014/main" id="{BD02B7D2-61C5-4378-87D3-04A665A766BD}"/>
              </a:ext>
            </a:extLst>
          </p:cNvPr>
          <p:cNvCxnSpPr>
            <a:cxnSpLocks/>
            <a:endCxn id="215" idx="1"/>
          </p:cNvCxnSpPr>
          <p:nvPr/>
        </p:nvCxnSpPr>
        <p:spPr>
          <a:xfrm>
            <a:off x="107504" y="1464995"/>
            <a:ext cx="367044" cy="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>
            <a:extLst>
              <a:ext uri="{FF2B5EF4-FFF2-40B4-BE49-F238E27FC236}">
                <a16:creationId xmlns:a16="http://schemas.microsoft.com/office/drawing/2014/main" id="{89F75949-B0A2-4372-A246-42E9B7795CD6}"/>
              </a:ext>
            </a:extLst>
          </p:cNvPr>
          <p:cNvSpPr txBox="1"/>
          <p:nvPr/>
        </p:nvSpPr>
        <p:spPr>
          <a:xfrm>
            <a:off x="474548" y="1326496"/>
            <a:ext cx="151203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/>
              <a:t>Mount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3615160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44098</TotalTime>
  <Words>72</Words>
  <Application>Microsoft Office PowerPoint</Application>
  <PresentationFormat>화면 슬라이드 쇼(16:9)</PresentationFormat>
  <Paragraphs>32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OpenStack CSI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5616</cp:revision>
  <dcterms:created xsi:type="dcterms:W3CDTF">2006-10-05T04:04:58Z</dcterms:created>
  <dcterms:modified xsi:type="dcterms:W3CDTF">2019-10-26T15:24:48Z</dcterms:modified>
</cp:coreProperties>
</file>