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42" r:id="rId2"/>
    <p:sldId id="443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8664" autoAdjust="0"/>
  </p:normalViewPr>
  <p:slideViewPr>
    <p:cSldViewPr>
      <p:cViewPr>
        <p:scale>
          <a:sx n="150" d="100"/>
          <a:sy n="150" d="100"/>
        </p:scale>
        <p:origin x="2436" y="-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Calico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691680" y="1059582"/>
            <a:ext cx="2520652" cy="3528392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Node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799878" y="1153288"/>
            <a:ext cx="2304256" cy="3074646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 dirty="0"/>
              <a:t>calico-node Container</a:t>
            </a:r>
          </a:p>
          <a:p>
            <a:pPr algn="ctr"/>
            <a:r>
              <a:rPr lang="en-US" altLang="ko-KR" sz="1200" b="1"/>
              <a:t>(Node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1928681" y="217552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confd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1928681" y="1297547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bird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28681" y="307580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calico-</a:t>
            </a:r>
            <a:r>
              <a:rPr lang="en-US" altLang="ko-KR" sz="1400" dirty="0" err="1"/>
              <a:t>felix</a:t>
            </a:r>
            <a:endParaRPr lang="ko-KR" altLang="en-US" sz="1400" dirty="0"/>
          </a:p>
        </p:txBody>
      </p:sp>
      <p:sp>
        <p:nvSpPr>
          <p:cNvPr id="2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4860032" y="1059582"/>
            <a:ext cx="1152128" cy="1403976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BGP Route</a:t>
            </a:r>
            <a:endParaRPr lang="en-US" altLang="ko-KR" sz="1400" dirty="0"/>
          </a:p>
          <a:p>
            <a:pPr algn="ctr"/>
            <a:r>
              <a:rPr lang="en-US" altLang="ko-KR" sz="1400"/>
              <a:t>Reflector</a:t>
            </a:r>
          </a:p>
          <a:p>
            <a:pPr algn="ctr"/>
            <a:r>
              <a:rPr lang="en-US" altLang="ko-KR" sz="1400"/>
              <a:t>(bird)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>
            <a:stCxn id="45" idx="3"/>
            <a:endCxn id="23" idx="1"/>
          </p:cNvCxnSpPr>
          <p:nvPr/>
        </p:nvCxnSpPr>
        <p:spPr>
          <a:xfrm>
            <a:off x="3975331" y="1585579"/>
            <a:ext cx="884701" cy="17599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71" y="2271484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/>
          <p:cNvCxnSpPr>
            <a:stCxn id="23" idx="3"/>
            <a:endCxn id="30" idx="1"/>
          </p:cNvCxnSpPr>
          <p:nvPr/>
        </p:nvCxnSpPr>
        <p:spPr>
          <a:xfrm>
            <a:off x="6012160" y="1761570"/>
            <a:ext cx="907811" cy="7981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271898" y="2859782"/>
            <a:ext cx="1900502" cy="278927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Router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322715C-2F82-4D9D-A92F-23E8E273B0BD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2952006" y="1873611"/>
            <a:ext cx="0" cy="30191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4860032" y="3147814"/>
            <a:ext cx="1152128" cy="1440160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cxnSpLocks/>
            <a:stCxn id="43" idx="3"/>
            <a:endCxn id="8" idx="1"/>
          </p:cNvCxnSpPr>
          <p:nvPr/>
        </p:nvCxnSpPr>
        <p:spPr>
          <a:xfrm>
            <a:off x="3975331" y="2463558"/>
            <a:ext cx="884701" cy="140433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46" idx="3"/>
            <a:endCxn id="8" idx="1"/>
          </p:cNvCxnSpPr>
          <p:nvPr/>
        </p:nvCxnSpPr>
        <p:spPr>
          <a:xfrm>
            <a:off x="3975331" y="3363838"/>
            <a:ext cx="884701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5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Calico Network with IP-in-IP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843558"/>
            <a:ext cx="3456384" cy="3528392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 dirty="0"/>
              <a:t>Node 1 </a:t>
            </a:r>
          </a:p>
          <a:p>
            <a:r>
              <a:rPr lang="en-US" altLang="ko-KR" sz="1600" b="1"/>
              <a:t>(192.168.2.0/24)</a:t>
            </a:r>
            <a:endParaRPr lang="ko-KR" altLang="en-US" sz="1600" b="1" dirty="0"/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87574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17289"/>
              </p:ext>
            </p:extLst>
          </p:nvPr>
        </p:nvGraphicFramePr>
        <p:xfrm>
          <a:off x="899592" y="2355726"/>
          <a:ext cx="302433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10.0.0.1/24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192.168.3.192/24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tunl0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192.168.2.10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calixxx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347614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8516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stCxn id="7" idx="2"/>
            <a:endCxn id="8" idx="0"/>
          </p:cNvCxnSpPr>
          <p:nvPr/>
        </p:nvCxnSpPr>
        <p:spPr>
          <a:xfrm>
            <a:off x="1691680" y="170765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123728" y="13780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192.168.2.10</a:t>
            </a:r>
            <a:endParaRPr lang="ko-KR" altLang="en-US" sz="1400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6518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843558"/>
            <a:ext cx="3456384" cy="3528392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dirty="0"/>
              <a:t>Node 2 </a:t>
            </a:r>
          </a:p>
          <a:p>
            <a:pPr algn="r"/>
            <a:r>
              <a:rPr lang="en-US" altLang="ko-KR" sz="1600" b="1"/>
              <a:t>(192.168.3.0/24)</a:t>
            </a:r>
            <a:endParaRPr lang="ko-KR" altLang="en-US" sz="1600" b="1" dirty="0"/>
          </a:p>
        </p:txBody>
      </p:sp>
      <p:sp>
        <p:nvSpPr>
          <p:cNvPr id="15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148064" y="987574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B </a:t>
            </a:r>
            <a:endParaRPr lang="ko-KR" altLang="en-US" sz="16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82477"/>
              </p:ext>
            </p:extLst>
          </p:nvPr>
        </p:nvGraphicFramePr>
        <p:xfrm>
          <a:off x="5220072" y="2355726"/>
          <a:ext cx="302433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10.0.0.1/24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192.168.2.192/24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tunl0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192.168.3.10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caliyyy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347614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8516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caliyyy</a:t>
            </a:r>
            <a:endParaRPr lang="ko-KR" altLang="en-US" sz="1400" dirty="0"/>
          </a:p>
        </p:txBody>
      </p:sp>
      <p:cxnSp>
        <p:nvCxnSpPr>
          <p:cNvPr id="19" name="직선 연결선 18"/>
          <p:cNvCxnSpPr>
            <a:stCxn id="17" idx="2"/>
            <a:endCxn id="18" idx="0"/>
          </p:cNvCxnSpPr>
          <p:nvPr/>
        </p:nvCxnSpPr>
        <p:spPr>
          <a:xfrm>
            <a:off x="6012160" y="170765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444208" y="13780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192.168.3.10</a:t>
            </a:r>
            <a:endParaRPr lang="ko-KR" altLang="en-US" sz="1400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6518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3831890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00312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00312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4443958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Node 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Network 192.168.0.0/24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77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46726</TotalTime>
  <Words>70</Words>
  <Application>Microsoft Office PowerPoint</Application>
  <PresentationFormat>화면 슬라이드 쇼(16:9)</PresentationFormat>
  <Paragraphs>45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Calico Component</vt:lpstr>
      <vt:lpstr>Calico Network with IP-in-IP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5997</cp:revision>
  <dcterms:created xsi:type="dcterms:W3CDTF">2006-10-05T04:04:58Z</dcterms:created>
  <dcterms:modified xsi:type="dcterms:W3CDTF">2018-08-22T14:14:13Z</dcterms:modified>
</cp:coreProperties>
</file>