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9" r:id="rId2"/>
    <p:sldId id="357" r:id="rId3"/>
    <p:sldId id="3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150" d="100"/>
          <a:sy n="150" d="100"/>
        </p:scale>
        <p:origin x="132" y="1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13159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13159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13159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477839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477839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72931" y="1753547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54335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193161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1885632"/>
            <a:ext cx="1046864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477839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07045" y="2487013"/>
            <a:ext cx="157298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282114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2988926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3" y="2911439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 &amp; 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4622062" y="2778209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5033936" y="257175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2981830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277537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754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 (AFTER_COMMIT)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765871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765871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72931" y="2041579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831382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1965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173664"/>
            <a:ext cx="1046864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765871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07045" y="2775045"/>
            <a:ext cx="157298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570146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3023925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4" y="2973850"/>
            <a:ext cx="83083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4622062" y="3522972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5033936" y="3316513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26593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20133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6185363" y="370643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6464094" y="3633034"/>
            <a:ext cx="830839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 (AFTER_SYNC)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72931" y="2041579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831382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3228420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3182433"/>
            <a:ext cx="1046864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07045" y="2272593"/>
            <a:ext cx="157298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067694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252147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4" y="2471398"/>
            <a:ext cx="83083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4622062" y="3020520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5033936" y="2814061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14314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07854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6185363" y="320398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6464094" y="3130582"/>
            <a:ext cx="830839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56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31998</TotalTime>
  <Words>67</Words>
  <Application>Microsoft Office PowerPoint</Application>
  <PresentationFormat>화면 슬라이드 쇼(16:9)</PresentationFormat>
  <Paragraphs>40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Async</vt:lpstr>
      <vt:lpstr>Semi-sync (AFTER_COMMIT)</vt:lpstr>
      <vt:lpstr>Semi-sync (AFTER_SYNC)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4804</cp:revision>
  <dcterms:created xsi:type="dcterms:W3CDTF">2006-10-05T04:04:58Z</dcterms:created>
  <dcterms:modified xsi:type="dcterms:W3CDTF">2018-12-13T15:19:39Z</dcterms:modified>
</cp:coreProperties>
</file>