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8" r:id="rId2"/>
    <p:sldId id="424" r:id="rId3"/>
    <p:sldId id="425" r:id="rId4"/>
    <p:sldId id="428" r:id="rId5"/>
    <p:sldId id="429" r:id="rId6"/>
    <p:sldId id="42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88" d="100"/>
          <a:sy n="88" d="100"/>
        </p:scale>
        <p:origin x="252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List Bucket</a:t>
            </a:r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BAB02F7-8654-4574-B485-009FF4F8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67223"/>
              </p:ext>
            </p:extLst>
          </p:nvPr>
        </p:nvGraphicFramePr>
        <p:xfrm>
          <a:off x="1077171" y="843558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8FA4074-5CF4-4529-AB2A-E36429BE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88774"/>
              </p:ext>
            </p:extLst>
          </p:nvPr>
        </p:nvGraphicFramePr>
        <p:xfrm>
          <a:off x="241783" y="2355726"/>
          <a:ext cx="87227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81630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EC2FC0E-28F8-4D1F-AF7A-3D129089D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56440"/>
              </p:ext>
            </p:extLst>
          </p:nvPr>
        </p:nvGraphicFramePr>
        <p:xfrm>
          <a:off x="1077171" y="3835494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4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2.5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D01A3-CCDA-4CFE-98CF-76957D0A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26331"/>
              </p:ext>
            </p:extLst>
          </p:nvPr>
        </p:nvGraphicFramePr>
        <p:xfrm>
          <a:off x="588608" y="771550"/>
          <a:ext cx="7871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9">
                  <a:extLst>
                    <a:ext uri="{9D8B030D-6E8A-4147-A177-3AD203B41FA5}">
                      <a16:colId xmlns:a16="http://schemas.microsoft.com/office/drawing/2014/main" val="6920765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33864536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95720299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75242875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75195783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59687415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5476999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853219436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70076005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93638811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1067442728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18338074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0316044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2246344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04376869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179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4616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0FBBE9-EA26-42C7-8152-EA546C62ED60}"/>
              </a:ext>
            </a:extLst>
          </p:cNvPr>
          <p:cNvSpPr/>
          <p:nvPr/>
        </p:nvSpPr>
        <p:spPr>
          <a:xfrm>
            <a:off x="4378760" y="1268091"/>
            <a:ext cx="283183" cy="35881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251520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566241" y="4384156"/>
            <a:ext cx="1220846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880962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4195681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510401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82512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36736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682084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99680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31152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626244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940961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102553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65497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28441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340257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599137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968885" y="1713014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834834" y="2071827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520116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834834" y="2795138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861941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520116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491384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4149557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463464" y="2071827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778997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120823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778997" y="3512763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2014694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644133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329412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8588294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7288233" y="320431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958041" y="177232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8.0</a:t>
            </a:r>
            <a:endParaRPr lang="ko-KR" altLang="en-US" sz="12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861942" y="4230389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2176661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80610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612082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435540" y="4230389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565998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3447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328168" y="3802732"/>
            <a:ext cx="1207460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642889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395760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27232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587050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12259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43731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75203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06675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38147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696195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78077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41021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03965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095491" y="1854901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354371" y="1854901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724119" y="1131590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590068" y="1490403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275350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590068" y="2213714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617175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275350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246618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3904791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218698" y="1490403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534231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5876057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534231" y="2931339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769928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399367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084646" y="191644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8343528" y="1892966"/>
            <a:ext cx="3954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7043467" y="2622888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713275" y="1167426"/>
            <a:ext cx="442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9.5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617177" y="3648965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193189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561337" y="3648965"/>
            <a:ext cx="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587605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190773" y="3648965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246617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CF1282-A671-494E-8A38-39A4CACA413F}"/>
              </a:ext>
            </a:extLst>
          </p:cNvPr>
          <p:cNvSpPr/>
          <p:nvPr/>
        </p:nvSpPr>
        <p:spPr>
          <a:xfrm>
            <a:off x="7920322" y="3802732"/>
            <a:ext cx="1207460" cy="563858"/>
          </a:xfrm>
          <a:prstGeom prst="roundRect">
            <a:avLst>
              <a:gd name="adj" fmla="val 10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7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1235F5-21A0-4AC2-A4E2-8BAD0B479315}"/>
              </a:ext>
            </a:extLst>
          </p:cNvPr>
          <p:cNvSpPr/>
          <p:nvPr/>
        </p:nvSpPr>
        <p:spPr>
          <a:xfrm>
            <a:off x="7657841" y="2586063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14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F1657-2AFD-4B70-8B85-314F17252AB7}"/>
              </a:ext>
            </a:extLst>
          </p:cNvPr>
          <p:cNvSpPr/>
          <p:nvPr/>
        </p:nvSpPr>
        <p:spPr>
          <a:xfrm>
            <a:off x="8032245" y="3290152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13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63CDDE-0B68-451E-8402-5F5CC3851449}"/>
              </a:ext>
            </a:extLst>
          </p:cNvPr>
          <p:cNvCxnSpPr>
            <a:cxnSpLocks/>
            <a:stCxn id="57" idx="2"/>
            <a:endCxn id="70" idx="0"/>
          </p:cNvCxnSpPr>
          <p:nvPr/>
        </p:nvCxnSpPr>
        <p:spPr>
          <a:xfrm flipH="1">
            <a:off x="8524052" y="3648965"/>
            <a:ext cx="277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82FC36-17C4-49E1-ADE6-AEEEE9ADBCDD}"/>
              </a:ext>
            </a:extLst>
          </p:cNvPr>
          <p:cNvSpPr txBox="1"/>
          <p:nvPr/>
        </p:nvSpPr>
        <p:spPr>
          <a:xfrm>
            <a:off x="8646997" y="2599412"/>
            <a:ext cx="467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BB516B0-3A16-4F7F-9698-6CF0B464BB24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7848949" y="2213714"/>
            <a:ext cx="303470" cy="37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185D65-1E29-4139-81E1-512FA9BA6DE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152419" y="2944876"/>
            <a:ext cx="374404" cy="34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17677"/>
              </p:ext>
            </p:extLst>
          </p:nvPr>
        </p:nvGraphicFramePr>
        <p:xfrm>
          <a:off x="683568" y="285978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52351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55212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B2157-64CD-4CDC-97B1-E11DAE05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6468"/>
              </p:ext>
            </p:extLst>
          </p:nvPr>
        </p:nvGraphicFramePr>
        <p:xfrm>
          <a:off x="683568" y="944374"/>
          <a:ext cx="76738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45217</TotalTime>
  <Words>586</Words>
  <Application>Microsoft Office PowerPoint</Application>
  <PresentationFormat>화면 슬라이드 쇼(16:9)</PresentationFormat>
  <Paragraphs>236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PG, CRUSH</vt:lpstr>
      <vt:lpstr>CRUSH MAP</vt:lpstr>
      <vt:lpstr>List Bucket</vt:lpstr>
      <vt:lpstr>Tree Bucket</vt:lpstr>
      <vt:lpstr>Tree Bucket</vt:lpstr>
      <vt:lpstr>Straw Bucket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5901</cp:revision>
  <dcterms:created xsi:type="dcterms:W3CDTF">2006-10-05T04:04:58Z</dcterms:created>
  <dcterms:modified xsi:type="dcterms:W3CDTF">2019-04-18T12:17:04Z</dcterms:modified>
</cp:coreProperties>
</file>