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8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920" autoAdjust="0"/>
  </p:normalViewPr>
  <p:slideViewPr>
    <p:cSldViewPr>
      <p:cViewPr>
        <p:scale>
          <a:sx n="125" d="100"/>
          <a:sy n="125" d="100"/>
        </p:scale>
        <p:origin x="3156" y="33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41DD-6036-4B59-828E-AEA6ED0A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/>
              <a:t>OpenStack CSI</a:t>
            </a:r>
            <a:endParaRPr lang="ko-KR" altLang="en-US"/>
          </a:p>
        </p:txBody>
      </p:sp>
      <p:sp>
        <p:nvSpPr>
          <p:cNvPr id="3" name="모서리가 둥근 직사각형 47">
            <a:extLst>
              <a:ext uri="{FF2B5EF4-FFF2-40B4-BE49-F238E27FC236}">
                <a16:creationId xmlns:a16="http://schemas.microsoft.com/office/drawing/2014/main" id="{3671A6F6-BFFD-4BD5-921D-F8B3B95F3D7B}"/>
              </a:ext>
            </a:extLst>
          </p:cNvPr>
          <p:cNvSpPr/>
          <p:nvPr/>
        </p:nvSpPr>
        <p:spPr>
          <a:xfrm>
            <a:off x="2274112" y="798579"/>
            <a:ext cx="1289776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5" name="모서리가 둥근 직사각형 18">
            <a:extLst>
              <a:ext uri="{FF2B5EF4-FFF2-40B4-BE49-F238E27FC236}">
                <a16:creationId xmlns:a16="http://schemas.microsoft.com/office/drawing/2014/main" id="{490598AE-8A34-4781-B7CD-7B5EAA09C307}"/>
              </a:ext>
            </a:extLst>
          </p:cNvPr>
          <p:cNvSpPr/>
          <p:nvPr/>
        </p:nvSpPr>
        <p:spPr>
          <a:xfrm>
            <a:off x="2372208" y="1133307"/>
            <a:ext cx="109358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</a:t>
            </a:r>
          </a:p>
          <a:p>
            <a:pPr algn="ctr"/>
            <a:r>
              <a:rPr lang="en-US" altLang="ko-KR" sz="1100"/>
              <a:t>Server</a:t>
            </a:r>
            <a:endParaRPr lang="en-US" altLang="ko-KR" sz="1100" dirty="0"/>
          </a:p>
        </p:txBody>
      </p:sp>
      <p:sp>
        <p:nvSpPr>
          <p:cNvPr id="6" name="모서리가 둥근 직사각형 47">
            <a:extLst>
              <a:ext uri="{FF2B5EF4-FFF2-40B4-BE49-F238E27FC236}">
                <a16:creationId xmlns:a16="http://schemas.microsoft.com/office/drawing/2014/main" id="{D32E7FC6-95F8-4160-81B2-9617D4B9D0A3}"/>
              </a:ext>
            </a:extLst>
          </p:cNvPr>
          <p:cNvSpPr/>
          <p:nvPr/>
        </p:nvSpPr>
        <p:spPr>
          <a:xfrm>
            <a:off x="85725" y="1727718"/>
            <a:ext cx="8937626" cy="2572224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Worker VM</a:t>
            </a:r>
            <a:endParaRPr lang="en-US" altLang="ko-KR" sz="1200" dirty="0"/>
          </a:p>
        </p:txBody>
      </p:sp>
      <p:sp>
        <p:nvSpPr>
          <p:cNvPr id="7" name="모서리가 둥근 직사각형 47">
            <a:extLst>
              <a:ext uri="{FF2B5EF4-FFF2-40B4-BE49-F238E27FC236}">
                <a16:creationId xmlns:a16="http://schemas.microsoft.com/office/drawing/2014/main" id="{0CCCFC66-58A3-4B49-8DEC-335D8F1DD19F}"/>
              </a:ext>
            </a:extLst>
          </p:cNvPr>
          <p:cNvSpPr/>
          <p:nvPr/>
        </p:nvSpPr>
        <p:spPr>
          <a:xfrm>
            <a:off x="191619" y="2395583"/>
            <a:ext cx="6100228" cy="1166737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 b="1"/>
              <a:t>Controller Plugin Pod</a:t>
            </a:r>
          </a:p>
          <a:p>
            <a:r>
              <a:rPr lang="en-US" altLang="ko-KR" sz="1200"/>
              <a:t>(Deployment / Statefulset)</a:t>
            </a:r>
            <a:endParaRPr lang="en-US" altLang="ko-KR" sz="1200" dirty="0"/>
          </a:p>
        </p:txBody>
      </p:sp>
      <p:sp>
        <p:nvSpPr>
          <p:cNvPr id="8" name="모서리가 둥근 직사각형 47">
            <a:extLst>
              <a:ext uri="{FF2B5EF4-FFF2-40B4-BE49-F238E27FC236}">
                <a16:creationId xmlns:a16="http://schemas.microsoft.com/office/drawing/2014/main" id="{EE3CEA4D-725C-484C-B395-DACDA7F74C6B}"/>
              </a:ext>
            </a:extLst>
          </p:cNvPr>
          <p:cNvSpPr/>
          <p:nvPr/>
        </p:nvSpPr>
        <p:spPr>
          <a:xfrm>
            <a:off x="307320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csi-attacher</a:t>
            </a:r>
          </a:p>
        </p:txBody>
      </p:sp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2909749D-C2F7-4118-A37A-FD65C4126131}"/>
              </a:ext>
            </a:extLst>
          </p:cNvPr>
          <p:cNvSpPr/>
          <p:nvPr/>
        </p:nvSpPr>
        <p:spPr>
          <a:xfrm>
            <a:off x="1502479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csi-provisioner</a:t>
            </a:r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7EA8F380-969D-46B6-854D-6296069CBA0A}"/>
              </a:ext>
            </a:extLst>
          </p:cNvPr>
          <p:cNvSpPr/>
          <p:nvPr/>
        </p:nvSpPr>
        <p:spPr>
          <a:xfrm>
            <a:off x="2703294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csi-snapshotter</a:t>
            </a:r>
          </a:p>
        </p:txBody>
      </p:sp>
      <p:sp>
        <p:nvSpPr>
          <p:cNvPr id="11" name="모서리가 둥근 직사각형 47">
            <a:extLst>
              <a:ext uri="{FF2B5EF4-FFF2-40B4-BE49-F238E27FC236}">
                <a16:creationId xmlns:a16="http://schemas.microsoft.com/office/drawing/2014/main" id="{485A21D8-CD95-4DE0-8594-B18C82382778}"/>
              </a:ext>
            </a:extLst>
          </p:cNvPr>
          <p:cNvSpPr/>
          <p:nvPr/>
        </p:nvSpPr>
        <p:spPr>
          <a:xfrm>
            <a:off x="3904108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csi-resizer</a:t>
            </a:r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4AC08C1A-3615-4CEE-9C8D-7C3AB88D420F}"/>
              </a:ext>
            </a:extLst>
          </p:cNvPr>
          <p:cNvSpPr/>
          <p:nvPr/>
        </p:nvSpPr>
        <p:spPr>
          <a:xfrm>
            <a:off x="5104923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13" name="모서리가 둥근 직사각형 47">
            <a:extLst>
              <a:ext uri="{FF2B5EF4-FFF2-40B4-BE49-F238E27FC236}">
                <a16:creationId xmlns:a16="http://schemas.microsoft.com/office/drawing/2014/main" id="{0D9C56C5-C853-40C7-852A-8CD94EC8C0B7}"/>
              </a:ext>
            </a:extLst>
          </p:cNvPr>
          <p:cNvSpPr/>
          <p:nvPr/>
        </p:nvSpPr>
        <p:spPr>
          <a:xfrm>
            <a:off x="4932040" y="759317"/>
            <a:ext cx="2153490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Controller Node</a:t>
            </a:r>
            <a:endParaRPr lang="en-US" altLang="ko-KR" sz="1200" dirty="0"/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8661FEE-5340-4960-B4D3-276A5C1DDC2C}"/>
              </a:ext>
            </a:extLst>
          </p:cNvPr>
          <p:cNvSpPr/>
          <p:nvPr/>
        </p:nvSpPr>
        <p:spPr>
          <a:xfrm>
            <a:off x="5040856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Cinder </a:t>
            </a:r>
          </a:p>
          <a:p>
            <a:pPr algn="ctr"/>
            <a:r>
              <a:rPr lang="en-US" altLang="ko-KR" sz="1100"/>
              <a:t>API Server</a:t>
            </a:r>
            <a:endParaRPr lang="en-US" altLang="ko-KR" sz="1100" dirty="0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9D8288CC-25D7-480C-8CA0-B97546AADD8F}"/>
              </a:ext>
            </a:extLst>
          </p:cNvPr>
          <p:cNvSpPr/>
          <p:nvPr/>
        </p:nvSpPr>
        <p:spPr>
          <a:xfrm>
            <a:off x="6067325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Keystone API Server</a:t>
            </a:r>
            <a:endParaRPr lang="en-US" altLang="ko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5E28C-1C87-4E15-BAEB-D583583A204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836424" y="1495115"/>
            <a:ext cx="2082575" cy="10165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CE4104-57AA-4AB8-8556-D33ACFBE8CF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031583" y="1495115"/>
            <a:ext cx="887416" cy="10165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E08498-7132-491B-9FA6-D077D9BF59E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18999" y="1495115"/>
            <a:ext cx="313399" cy="10165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C1F81A-F668-49AE-A269-B295F1CE37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918999" y="1495115"/>
            <a:ext cx="1514213" cy="10165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7">
            <a:extLst>
              <a:ext uri="{FF2B5EF4-FFF2-40B4-BE49-F238E27FC236}">
                <a16:creationId xmlns:a16="http://schemas.microsoft.com/office/drawing/2014/main" id="{E3B70247-373C-49CA-9F0F-BB7999DAC1E3}"/>
              </a:ext>
            </a:extLst>
          </p:cNvPr>
          <p:cNvSpPr/>
          <p:nvPr/>
        </p:nvSpPr>
        <p:spPr>
          <a:xfrm>
            <a:off x="2620248" y="3747488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E5FFC5-DD94-4BE2-B775-80D878CCD075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836424" y="3036983"/>
            <a:ext cx="2395974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107EC6-E8AB-4D62-9FBB-F473BBCFD178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2031583" y="3036983"/>
            <a:ext cx="1200815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23F264-6E80-4BFF-A81E-485F773B48D5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3232398" y="3036983"/>
            <a:ext cx="0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2DF9D6-A1E1-4228-A2F6-98B188CE324B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3232398" y="3036983"/>
            <a:ext cx="1200814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C5BE914-0876-41DE-99CA-BA97060BA03D}"/>
              </a:ext>
            </a:extLst>
          </p:cNvPr>
          <p:cNvCxnSpPr>
            <a:cxnSpLocks/>
            <a:stCxn id="28" idx="3"/>
            <a:endCxn id="12" idx="2"/>
          </p:cNvCxnSpPr>
          <p:nvPr/>
        </p:nvCxnSpPr>
        <p:spPr>
          <a:xfrm flipV="1">
            <a:off x="3844548" y="3036983"/>
            <a:ext cx="1789479" cy="931317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517AF3B8-51AF-47DB-BDD3-0914FB4ED3A1}"/>
              </a:ext>
            </a:extLst>
          </p:cNvPr>
          <p:cNvSpPr/>
          <p:nvPr/>
        </p:nvSpPr>
        <p:spPr>
          <a:xfrm>
            <a:off x="6407547" y="2395583"/>
            <a:ext cx="2507853" cy="1166737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b="1"/>
              <a:t>Node Plugin Pod</a:t>
            </a:r>
          </a:p>
          <a:p>
            <a:pPr algn="r"/>
            <a:r>
              <a:rPr lang="en-US" altLang="ko-KR" sz="1200"/>
              <a:t>(Daemonset)</a:t>
            </a:r>
            <a:endParaRPr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E538E6D-8D60-44F6-ADED-FC02CE4064B6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5634027" y="1564233"/>
            <a:ext cx="374758" cy="9474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BF6670B-58C8-4183-9F10-24739D6B66C7}"/>
              </a:ext>
            </a:extLst>
          </p:cNvPr>
          <p:cNvSpPr/>
          <p:nvPr/>
        </p:nvSpPr>
        <p:spPr>
          <a:xfrm>
            <a:off x="6502749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64" name="모서리가 둥근 직사각형 47">
            <a:extLst>
              <a:ext uri="{FF2B5EF4-FFF2-40B4-BE49-F238E27FC236}">
                <a16:creationId xmlns:a16="http://schemas.microsoft.com/office/drawing/2014/main" id="{B56297DB-D2D2-49BD-8CAC-2A1FC347578E}"/>
              </a:ext>
            </a:extLst>
          </p:cNvPr>
          <p:cNvSpPr/>
          <p:nvPr/>
        </p:nvSpPr>
        <p:spPr>
          <a:xfrm>
            <a:off x="7677105" y="2511647"/>
            <a:ext cx="1125706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node-driver-register</a:t>
            </a:r>
          </a:p>
        </p:txBody>
      </p:sp>
      <p:sp>
        <p:nvSpPr>
          <p:cNvPr id="66" name="모서리가 둥근 직사각형 18">
            <a:extLst>
              <a:ext uri="{FF2B5EF4-FFF2-40B4-BE49-F238E27FC236}">
                <a16:creationId xmlns:a16="http://schemas.microsoft.com/office/drawing/2014/main" id="{79599113-E1CD-4644-BB04-952FC12523FB}"/>
              </a:ext>
            </a:extLst>
          </p:cNvPr>
          <p:cNvSpPr/>
          <p:nvPr/>
        </p:nvSpPr>
        <p:spPr>
          <a:xfrm>
            <a:off x="5828629" y="3747487"/>
            <a:ext cx="105599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cloud.conf</a:t>
            </a:r>
          </a:p>
          <a:p>
            <a:pPr algn="ctr"/>
            <a:r>
              <a:rPr lang="en-US" altLang="ko-KR" sz="1100"/>
              <a:t>Secret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5B11FF-EF0E-4704-8089-BA43880B5265}"/>
              </a:ext>
            </a:extLst>
          </p:cNvPr>
          <p:cNvCxnSpPr>
            <a:cxnSpLocks/>
            <a:stCxn id="63" idx="0"/>
            <a:endCxn id="13" idx="2"/>
          </p:cNvCxnSpPr>
          <p:nvPr/>
        </p:nvCxnSpPr>
        <p:spPr>
          <a:xfrm flipH="1" flipV="1">
            <a:off x="6008785" y="1564233"/>
            <a:ext cx="1023068" cy="9474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D60BA3-BE81-4C01-8FA1-1FF42635E374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>
            <a:off x="2918999" y="1495115"/>
            <a:ext cx="5320959" cy="10165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40DBF7E-BA6D-4F9D-8280-1BA835461D72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07504" y="942286"/>
            <a:ext cx="367044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B7CF09-56A9-4CE0-AC06-D6B87CF181B9}"/>
              </a:ext>
            </a:extLst>
          </p:cNvPr>
          <p:cNvSpPr txBox="1"/>
          <p:nvPr/>
        </p:nvSpPr>
        <p:spPr>
          <a:xfrm>
            <a:off x="474548" y="803787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K8s Object Watch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6ABCF33-0C9C-4215-8922-9DCDFCE84109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7504" y="1215900"/>
            <a:ext cx="367044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7EF95DA-3D66-43D5-953A-6B2EE2FA8EA9}"/>
              </a:ext>
            </a:extLst>
          </p:cNvPr>
          <p:cNvSpPr txBox="1"/>
          <p:nvPr/>
        </p:nvSpPr>
        <p:spPr>
          <a:xfrm>
            <a:off x="474548" y="1077401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 &amp; CSI</a:t>
            </a:r>
            <a:endParaRPr lang="ko-KR" altLang="en-US" sz="1200" b="1"/>
          </a:p>
        </p:txBody>
      </p:sp>
      <p:sp>
        <p:nvSpPr>
          <p:cNvPr id="101" name="모서리가 둥근 직사각형 18">
            <a:extLst>
              <a:ext uri="{FF2B5EF4-FFF2-40B4-BE49-F238E27FC236}">
                <a16:creationId xmlns:a16="http://schemas.microsoft.com/office/drawing/2014/main" id="{52FF691A-86FB-48BB-9718-B802B077FA4A}"/>
              </a:ext>
            </a:extLst>
          </p:cNvPr>
          <p:cNvSpPr/>
          <p:nvPr/>
        </p:nvSpPr>
        <p:spPr>
          <a:xfrm>
            <a:off x="6407547" y="1843100"/>
            <a:ext cx="101600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kubelet</a:t>
            </a:r>
          </a:p>
        </p:txBody>
      </p:sp>
      <p:sp>
        <p:nvSpPr>
          <p:cNvPr id="118" name="모서리가 둥근 직사각형 47">
            <a:extLst>
              <a:ext uri="{FF2B5EF4-FFF2-40B4-BE49-F238E27FC236}">
                <a16:creationId xmlns:a16="http://schemas.microsoft.com/office/drawing/2014/main" id="{80400324-A455-417B-AB1C-346A209FBE61}"/>
              </a:ext>
            </a:extLst>
          </p:cNvPr>
          <p:cNvSpPr/>
          <p:nvPr/>
        </p:nvSpPr>
        <p:spPr>
          <a:xfrm>
            <a:off x="7084105" y="3747488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457A13D-CEC0-4EA7-8109-AA5E6927858F}"/>
              </a:ext>
            </a:extLst>
          </p:cNvPr>
          <p:cNvCxnSpPr>
            <a:cxnSpLocks/>
            <a:stCxn id="64" idx="2"/>
            <a:endCxn id="118" idx="0"/>
          </p:cNvCxnSpPr>
          <p:nvPr/>
        </p:nvCxnSpPr>
        <p:spPr>
          <a:xfrm flipH="1">
            <a:off x="7696255" y="3036983"/>
            <a:ext cx="543703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DB3181B-551D-4600-8987-2C2D45EB2A95}"/>
              </a:ext>
            </a:extLst>
          </p:cNvPr>
          <p:cNvCxnSpPr>
            <a:cxnSpLocks/>
            <a:stCxn id="118" idx="0"/>
            <a:endCxn id="63" idx="2"/>
          </p:cNvCxnSpPr>
          <p:nvPr/>
        </p:nvCxnSpPr>
        <p:spPr>
          <a:xfrm flipH="1" flipV="1">
            <a:off x="7031853" y="3036983"/>
            <a:ext cx="664402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47">
            <a:extLst>
              <a:ext uri="{FF2B5EF4-FFF2-40B4-BE49-F238E27FC236}">
                <a16:creationId xmlns:a16="http://schemas.microsoft.com/office/drawing/2014/main" id="{48139F49-D16D-4FB5-B78E-0FEE98A3788D}"/>
              </a:ext>
            </a:extLst>
          </p:cNvPr>
          <p:cNvSpPr/>
          <p:nvPr/>
        </p:nvSpPr>
        <p:spPr>
          <a:xfrm>
            <a:off x="7627808" y="1846296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 (regi)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5CFA19B-8D41-49CA-973C-1BF6A7D14E1E}"/>
              </a:ext>
            </a:extLst>
          </p:cNvPr>
          <p:cNvCxnSpPr>
            <a:cxnSpLocks/>
            <a:stCxn id="64" idx="0"/>
            <a:endCxn id="129" idx="2"/>
          </p:cNvCxnSpPr>
          <p:nvPr/>
        </p:nvCxnSpPr>
        <p:spPr>
          <a:xfrm flipV="1">
            <a:off x="8239958" y="2287919"/>
            <a:ext cx="0" cy="223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D4D0CAF-6B4C-4A53-8A4D-01BF19DD8187}"/>
              </a:ext>
            </a:extLst>
          </p:cNvPr>
          <p:cNvCxnSpPr>
            <a:cxnSpLocks/>
            <a:stCxn id="129" idx="1"/>
            <a:endCxn id="101" idx="3"/>
          </p:cNvCxnSpPr>
          <p:nvPr/>
        </p:nvCxnSpPr>
        <p:spPr>
          <a:xfrm flipH="1" flipV="1">
            <a:off x="7423549" y="2063912"/>
            <a:ext cx="204259" cy="3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E726B06-0465-43BB-8C3D-2E3FD7DEF4FA}"/>
              </a:ext>
            </a:extLst>
          </p:cNvPr>
          <p:cNvCxnSpPr>
            <a:cxnSpLocks/>
            <a:stCxn id="66" idx="0"/>
            <a:endCxn id="12" idx="2"/>
          </p:cNvCxnSpPr>
          <p:nvPr/>
        </p:nvCxnSpPr>
        <p:spPr>
          <a:xfrm flipH="1" flipV="1">
            <a:off x="5634027" y="3036983"/>
            <a:ext cx="722598" cy="7105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B5EDDE7-3DC6-402E-889C-37C53FAD2C4B}"/>
              </a:ext>
            </a:extLst>
          </p:cNvPr>
          <p:cNvCxnSpPr>
            <a:cxnSpLocks/>
            <a:stCxn id="66" idx="0"/>
            <a:endCxn id="63" idx="2"/>
          </p:cNvCxnSpPr>
          <p:nvPr/>
        </p:nvCxnSpPr>
        <p:spPr>
          <a:xfrm flipV="1">
            <a:off x="6356625" y="3036983"/>
            <a:ext cx="675228" cy="7105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BD02B7D2-61C5-4378-87D3-04A665A766BD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07504" y="1464995"/>
            <a:ext cx="367044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89F75949-B0A2-4372-A246-42E9B7795CD6}"/>
              </a:ext>
            </a:extLst>
          </p:cNvPr>
          <p:cNvSpPr txBox="1"/>
          <p:nvPr/>
        </p:nvSpPr>
        <p:spPr>
          <a:xfrm>
            <a:off x="474548" y="1326496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61516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44097</TotalTime>
  <Words>68</Words>
  <Application>Microsoft Office PowerPoint</Application>
  <PresentationFormat>화면 슬라이드 쇼(16:9)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OpenStack CSI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5614</cp:revision>
  <dcterms:created xsi:type="dcterms:W3CDTF">2006-10-05T04:04:58Z</dcterms:created>
  <dcterms:modified xsi:type="dcterms:W3CDTF">2019-10-26T15:18:58Z</dcterms:modified>
</cp:coreProperties>
</file>