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88" r:id="rId2"/>
    <p:sldId id="392" r:id="rId3"/>
    <p:sldId id="390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6" autoAdjust="0"/>
    <p:restoredTop sz="92982" autoAdjust="0"/>
  </p:normalViewPr>
  <p:slideViewPr>
    <p:cSldViewPr>
      <p:cViewPr>
        <p:scale>
          <a:sx n="125" d="100"/>
          <a:sy n="125" d="100"/>
        </p:scale>
        <p:origin x="90" y="35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77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74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671FA370-994F-4277-BE98-905BD092632A}"/>
              </a:ext>
            </a:extLst>
          </p:cNvPr>
          <p:cNvCxnSpPr>
            <a:cxnSpLocks/>
            <a:stCxn id="88" idx="2"/>
            <a:endCxn id="102" idx="1"/>
          </p:cNvCxnSpPr>
          <p:nvPr/>
        </p:nvCxnSpPr>
        <p:spPr>
          <a:xfrm>
            <a:off x="1093776" y="2643758"/>
            <a:ext cx="1137842" cy="5790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CED185D5-A5F3-4F45-97FA-9F85406FB7D2}"/>
              </a:ext>
            </a:extLst>
          </p:cNvPr>
          <p:cNvCxnSpPr>
            <a:cxnSpLocks/>
            <a:stCxn id="88" idx="2"/>
            <a:endCxn id="98" idx="1"/>
          </p:cNvCxnSpPr>
          <p:nvPr/>
        </p:nvCxnSpPr>
        <p:spPr>
          <a:xfrm>
            <a:off x="1093776" y="2643758"/>
            <a:ext cx="1218680" cy="5040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Octavia</a:t>
            </a:r>
            <a:r>
              <a:rPr lang="ko-KR" altLang="en-US" sz="3600"/>
              <a:t> </a:t>
            </a:r>
            <a:r>
              <a:rPr lang="en-US" altLang="ko-KR" sz="3600"/>
              <a:t>Conecept</a:t>
            </a:r>
            <a:endParaRPr lang="ko-KR" altLang="en-US" sz="36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A08A566-6EB2-4D24-851F-43EE92CBB531}"/>
              </a:ext>
            </a:extLst>
          </p:cNvPr>
          <p:cNvSpPr/>
          <p:nvPr/>
        </p:nvSpPr>
        <p:spPr>
          <a:xfrm>
            <a:off x="3542048" y="843558"/>
            <a:ext cx="2016224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Load Balacner (VIP)</a:t>
            </a:r>
            <a:endParaRPr lang="ko-KR" altLang="en-US" sz="14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CCF45D8C-B26A-4D33-9CB7-DA305BF8A8A9}"/>
              </a:ext>
            </a:extLst>
          </p:cNvPr>
          <p:cNvSpPr/>
          <p:nvPr/>
        </p:nvSpPr>
        <p:spPr>
          <a:xfrm>
            <a:off x="2312456" y="1491630"/>
            <a:ext cx="1872208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Listener (Port A)</a:t>
            </a:r>
            <a:endParaRPr lang="ko-KR" altLang="en-US" sz="14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FFFD274-0B94-4ECD-A7E5-1B5906E0119A}"/>
              </a:ext>
            </a:extLst>
          </p:cNvPr>
          <p:cNvSpPr/>
          <p:nvPr/>
        </p:nvSpPr>
        <p:spPr>
          <a:xfrm>
            <a:off x="4910200" y="1491630"/>
            <a:ext cx="1872208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Listener (Port B)</a:t>
            </a:r>
            <a:endParaRPr lang="ko-KR" altLang="en-US" sz="14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BB324E2-7EC5-4A60-89F1-6BABC31A0544}"/>
              </a:ext>
            </a:extLst>
          </p:cNvPr>
          <p:cNvSpPr/>
          <p:nvPr/>
        </p:nvSpPr>
        <p:spPr>
          <a:xfrm>
            <a:off x="2312456" y="2211710"/>
            <a:ext cx="1872208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Pool</a:t>
            </a:r>
            <a:endParaRPr lang="ko-KR" altLang="en-US" sz="140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C7586400-3D83-42CA-868A-E18BB9F949C1}"/>
              </a:ext>
            </a:extLst>
          </p:cNvPr>
          <p:cNvSpPr/>
          <p:nvPr/>
        </p:nvSpPr>
        <p:spPr>
          <a:xfrm>
            <a:off x="4910200" y="2211710"/>
            <a:ext cx="1872208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Pool</a:t>
            </a:r>
            <a:endParaRPr lang="ko-KR" altLang="en-US" sz="14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B6DDA83-FA6D-4A12-A6B2-0967F6249B4B}"/>
              </a:ext>
            </a:extLst>
          </p:cNvPr>
          <p:cNvCxnSpPr>
            <a:cxnSpLocks/>
            <a:stCxn id="4" idx="2"/>
            <a:endCxn id="63" idx="0"/>
          </p:cNvCxnSpPr>
          <p:nvPr/>
        </p:nvCxnSpPr>
        <p:spPr>
          <a:xfrm flipH="1">
            <a:off x="3248560" y="1275606"/>
            <a:ext cx="1301600" cy="2160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BB894FE-2B5B-4BF3-BDBE-E5CB125B7573}"/>
              </a:ext>
            </a:extLst>
          </p:cNvPr>
          <p:cNvCxnSpPr>
            <a:cxnSpLocks/>
            <a:stCxn id="4" idx="2"/>
            <a:endCxn id="64" idx="0"/>
          </p:cNvCxnSpPr>
          <p:nvPr/>
        </p:nvCxnSpPr>
        <p:spPr>
          <a:xfrm>
            <a:off x="4550160" y="1275606"/>
            <a:ext cx="1296144" cy="2160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A0AB5DC-01B3-4FA8-83EB-A2E53F89C7E6}"/>
              </a:ext>
            </a:extLst>
          </p:cNvPr>
          <p:cNvCxnSpPr>
            <a:cxnSpLocks/>
            <a:stCxn id="63" idx="2"/>
            <a:endCxn id="65" idx="0"/>
          </p:cNvCxnSpPr>
          <p:nvPr/>
        </p:nvCxnSpPr>
        <p:spPr>
          <a:xfrm>
            <a:off x="3248560" y="1923678"/>
            <a:ext cx="0" cy="2880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9450BC-FE88-4D38-9AE7-0AF30FE2AA9E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>
            <a:off x="5846304" y="1923678"/>
            <a:ext cx="0" cy="2880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D0FAA2BE-C766-42F6-917C-91D43EBF56F3}"/>
              </a:ext>
            </a:extLst>
          </p:cNvPr>
          <p:cNvSpPr/>
          <p:nvPr/>
        </p:nvSpPr>
        <p:spPr>
          <a:xfrm>
            <a:off x="157672" y="2211710"/>
            <a:ext cx="1872208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Health Monitor</a:t>
            </a:r>
            <a:endParaRPr lang="ko-KR" altLang="en-US" sz="140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2198DB55-28C8-4458-8CC4-74F7347417EF}"/>
              </a:ext>
            </a:extLst>
          </p:cNvPr>
          <p:cNvSpPr/>
          <p:nvPr/>
        </p:nvSpPr>
        <p:spPr>
          <a:xfrm>
            <a:off x="7070440" y="2211710"/>
            <a:ext cx="1872208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Health Monitor</a:t>
            </a:r>
            <a:endParaRPr lang="ko-KR" altLang="en-US" sz="1400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D90D319-CC36-4F18-B03E-75FF27AEEFBB}"/>
              </a:ext>
            </a:extLst>
          </p:cNvPr>
          <p:cNvCxnSpPr>
            <a:cxnSpLocks/>
            <a:stCxn id="88" idx="3"/>
            <a:endCxn id="65" idx="1"/>
          </p:cNvCxnSpPr>
          <p:nvPr/>
        </p:nvCxnSpPr>
        <p:spPr>
          <a:xfrm>
            <a:off x="2029880" y="2427734"/>
            <a:ext cx="28257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AE94F98-C915-40D4-BF23-9AB5DEB595F2}"/>
              </a:ext>
            </a:extLst>
          </p:cNvPr>
          <p:cNvCxnSpPr>
            <a:cxnSpLocks/>
            <a:stCxn id="66" idx="3"/>
            <a:endCxn id="89" idx="1"/>
          </p:cNvCxnSpPr>
          <p:nvPr/>
        </p:nvCxnSpPr>
        <p:spPr>
          <a:xfrm>
            <a:off x="6782408" y="2427734"/>
            <a:ext cx="2880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21A00689-59DA-4CC3-A572-41282FBE0E0D}"/>
              </a:ext>
            </a:extLst>
          </p:cNvPr>
          <p:cNvSpPr/>
          <p:nvPr/>
        </p:nvSpPr>
        <p:spPr>
          <a:xfrm>
            <a:off x="2312456" y="2931790"/>
            <a:ext cx="1872208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Member</a:t>
            </a:r>
            <a:endParaRPr lang="ko-KR" altLang="en-US" sz="140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AD7F9D60-78A8-498E-B293-6791202C51F8}"/>
              </a:ext>
            </a:extLst>
          </p:cNvPr>
          <p:cNvSpPr/>
          <p:nvPr/>
        </p:nvSpPr>
        <p:spPr>
          <a:xfrm>
            <a:off x="2231618" y="3006737"/>
            <a:ext cx="1872208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Member</a:t>
            </a:r>
            <a:endParaRPr lang="ko-KR" altLang="en-US" sz="1400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E357D4B8-3356-4306-838C-70EECDC6640D}"/>
              </a:ext>
            </a:extLst>
          </p:cNvPr>
          <p:cNvSpPr/>
          <p:nvPr/>
        </p:nvSpPr>
        <p:spPr>
          <a:xfrm>
            <a:off x="2136879" y="3075806"/>
            <a:ext cx="1872208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Member</a:t>
            </a:r>
            <a:endParaRPr lang="ko-KR" altLang="en-US" sz="1400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FBB28FA7-2F80-4C7D-B973-C5B7A0A17292}"/>
              </a:ext>
            </a:extLst>
          </p:cNvPr>
          <p:cNvSpPr/>
          <p:nvPr/>
        </p:nvSpPr>
        <p:spPr>
          <a:xfrm>
            <a:off x="4897723" y="2931790"/>
            <a:ext cx="1872208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Member</a:t>
            </a:r>
            <a:endParaRPr lang="ko-KR" altLang="en-US" sz="140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B19F00BC-6A96-4181-A93D-71272EE0550E}"/>
              </a:ext>
            </a:extLst>
          </p:cNvPr>
          <p:cNvSpPr/>
          <p:nvPr/>
        </p:nvSpPr>
        <p:spPr>
          <a:xfrm>
            <a:off x="4805244" y="3003798"/>
            <a:ext cx="1872208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Member</a:t>
            </a:r>
            <a:endParaRPr lang="ko-KR" altLang="en-US" sz="140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FC85F43A-D9E0-45F6-AA15-75ED054695B1}"/>
              </a:ext>
            </a:extLst>
          </p:cNvPr>
          <p:cNvSpPr/>
          <p:nvPr/>
        </p:nvSpPr>
        <p:spPr>
          <a:xfrm>
            <a:off x="4716016" y="3075806"/>
            <a:ext cx="1872208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Member</a:t>
            </a:r>
            <a:endParaRPr lang="ko-KR" altLang="en-US" sz="140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71375363-EE66-4AA5-9814-018148CBEB7B}"/>
              </a:ext>
            </a:extLst>
          </p:cNvPr>
          <p:cNvCxnSpPr>
            <a:cxnSpLocks/>
            <a:stCxn id="65" idx="2"/>
            <a:endCxn id="103" idx="0"/>
          </p:cNvCxnSpPr>
          <p:nvPr/>
        </p:nvCxnSpPr>
        <p:spPr>
          <a:xfrm flipH="1">
            <a:off x="3072983" y="2643758"/>
            <a:ext cx="175577" cy="4320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4D9E8671-9F42-4512-B9C6-BD68E4D0CE21}"/>
              </a:ext>
            </a:extLst>
          </p:cNvPr>
          <p:cNvCxnSpPr>
            <a:cxnSpLocks/>
            <a:stCxn id="65" idx="2"/>
            <a:endCxn id="98" idx="0"/>
          </p:cNvCxnSpPr>
          <p:nvPr/>
        </p:nvCxnSpPr>
        <p:spPr>
          <a:xfrm>
            <a:off x="3248560" y="2643758"/>
            <a:ext cx="0" cy="2880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05D41A83-15BE-460D-B400-F57F54A14FEF}"/>
              </a:ext>
            </a:extLst>
          </p:cNvPr>
          <p:cNvCxnSpPr>
            <a:cxnSpLocks/>
            <a:stCxn id="65" idx="2"/>
            <a:endCxn id="102" idx="0"/>
          </p:cNvCxnSpPr>
          <p:nvPr/>
        </p:nvCxnSpPr>
        <p:spPr>
          <a:xfrm flipH="1">
            <a:off x="3167722" y="2643758"/>
            <a:ext cx="80838" cy="362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6755A87F-936B-459D-ACFC-50CB43ED0357}"/>
              </a:ext>
            </a:extLst>
          </p:cNvPr>
          <p:cNvCxnSpPr>
            <a:cxnSpLocks/>
            <a:stCxn id="66" idx="2"/>
            <a:endCxn id="112" idx="0"/>
          </p:cNvCxnSpPr>
          <p:nvPr/>
        </p:nvCxnSpPr>
        <p:spPr>
          <a:xfrm flipH="1">
            <a:off x="5652120" y="2643758"/>
            <a:ext cx="194184" cy="4320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494666C5-6AA7-4C24-9B01-E8CC975AA4DD}"/>
              </a:ext>
            </a:extLst>
          </p:cNvPr>
          <p:cNvCxnSpPr>
            <a:cxnSpLocks/>
            <a:stCxn id="66" idx="2"/>
            <a:endCxn id="110" idx="0"/>
          </p:cNvCxnSpPr>
          <p:nvPr/>
        </p:nvCxnSpPr>
        <p:spPr>
          <a:xfrm flipH="1">
            <a:off x="5741348" y="2643758"/>
            <a:ext cx="104956" cy="360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B93FB6D3-0B9F-4ADF-B51E-7BBD505A74E1}"/>
              </a:ext>
            </a:extLst>
          </p:cNvPr>
          <p:cNvCxnSpPr>
            <a:cxnSpLocks/>
            <a:stCxn id="66" idx="2"/>
            <a:endCxn id="108" idx="0"/>
          </p:cNvCxnSpPr>
          <p:nvPr/>
        </p:nvCxnSpPr>
        <p:spPr>
          <a:xfrm flipH="1">
            <a:off x="5833827" y="2643758"/>
            <a:ext cx="12477" cy="2880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F70CD878-DE31-4A1C-948E-3A9FB9C59B34}"/>
              </a:ext>
            </a:extLst>
          </p:cNvPr>
          <p:cNvCxnSpPr>
            <a:cxnSpLocks/>
            <a:stCxn id="88" idx="2"/>
            <a:endCxn id="103" idx="1"/>
          </p:cNvCxnSpPr>
          <p:nvPr/>
        </p:nvCxnSpPr>
        <p:spPr>
          <a:xfrm>
            <a:off x="1093776" y="2643758"/>
            <a:ext cx="1043103" cy="6480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0F4A630-C016-4C7E-91AF-5EDB7A587CC4}"/>
              </a:ext>
            </a:extLst>
          </p:cNvPr>
          <p:cNvCxnSpPr>
            <a:cxnSpLocks/>
            <a:stCxn id="88" idx="2"/>
            <a:endCxn id="103" idx="1"/>
          </p:cNvCxnSpPr>
          <p:nvPr/>
        </p:nvCxnSpPr>
        <p:spPr>
          <a:xfrm>
            <a:off x="1093776" y="2643758"/>
            <a:ext cx="1043103" cy="6480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C4173C80-5B3E-4AB8-9565-529B8C350860}"/>
              </a:ext>
            </a:extLst>
          </p:cNvPr>
          <p:cNvCxnSpPr>
            <a:cxnSpLocks/>
            <a:stCxn id="89" idx="2"/>
            <a:endCxn id="112" idx="3"/>
          </p:cNvCxnSpPr>
          <p:nvPr/>
        </p:nvCxnSpPr>
        <p:spPr>
          <a:xfrm flipH="1">
            <a:off x="6588224" y="2643758"/>
            <a:ext cx="1418320" cy="6480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BD6A43D2-5F92-4311-8BD0-172614A5463E}"/>
              </a:ext>
            </a:extLst>
          </p:cNvPr>
          <p:cNvCxnSpPr>
            <a:cxnSpLocks/>
            <a:stCxn id="89" idx="2"/>
            <a:endCxn id="108" idx="3"/>
          </p:cNvCxnSpPr>
          <p:nvPr/>
        </p:nvCxnSpPr>
        <p:spPr>
          <a:xfrm flipH="1">
            <a:off x="6769931" y="2643758"/>
            <a:ext cx="1236613" cy="5040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70DE19DD-B05C-4DFA-B2AF-04CFBBD6A7FE}"/>
              </a:ext>
            </a:extLst>
          </p:cNvPr>
          <p:cNvCxnSpPr>
            <a:cxnSpLocks/>
            <a:stCxn id="89" idx="2"/>
            <a:endCxn id="110" idx="3"/>
          </p:cNvCxnSpPr>
          <p:nvPr/>
        </p:nvCxnSpPr>
        <p:spPr>
          <a:xfrm flipH="1">
            <a:off x="6677452" y="2643758"/>
            <a:ext cx="1329092" cy="5760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8E64634D-7A34-46FC-A726-2904DFA6B64D}"/>
              </a:ext>
            </a:extLst>
          </p:cNvPr>
          <p:cNvCxnSpPr>
            <a:cxnSpLocks/>
            <a:stCxn id="88" idx="2"/>
            <a:endCxn id="103" idx="1"/>
          </p:cNvCxnSpPr>
          <p:nvPr/>
        </p:nvCxnSpPr>
        <p:spPr>
          <a:xfrm>
            <a:off x="1093776" y="2643758"/>
            <a:ext cx="1043103" cy="6480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0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Octavia</a:t>
            </a:r>
            <a:r>
              <a:rPr lang="ko-KR" altLang="en-US" sz="3600"/>
              <a:t> </a:t>
            </a:r>
            <a:r>
              <a:rPr lang="en-US" altLang="ko-KR" sz="3600"/>
              <a:t>Architecture</a:t>
            </a:r>
            <a:endParaRPr lang="ko-KR" altLang="en-US" sz="36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56A6CB6-CB67-4B48-8551-57F267FFC08B}"/>
              </a:ext>
            </a:extLst>
          </p:cNvPr>
          <p:cNvSpPr/>
          <p:nvPr/>
        </p:nvSpPr>
        <p:spPr>
          <a:xfrm>
            <a:off x="5993941" y="843558"/>
            <a:ext cx="2987991" cy="3323238"/>
          </a:xfrm>
          <a:prstGeom prst="roundRect">
            <a:avLst>
              <a:gd name="adj" fmla="val 5760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Compute Node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81D1F90-40C0-45A0-B9E1-AB2DC8C6626E}"/>
              </a:ext>
            </a:extLst>
          </p:cNvPr>
          <p:cNvSpPr/>
          <p:nvPr/>
        </p:nvSpPr>
        <p:spPr>
          <a:xfrm>
            <a:off x="6126226" y="976701"/>
            <a:ext cx="2734591" cy="129614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Amphora (Standby) </a:t>
            </a:r>
            <a:endParaRPr lang="ko-KR" altLang="en-US" sz="140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BB70D90-A7B6-46BE-A932-845A056CF7E0}"/>
              </a:ext>
            </a:extLst>
          </p:cNvPr>
          <p:cNvSpPr/>
          <p:nvPr/>
        </p:nvSpPr>
        <p:spPr>
          <a:xfrm>
            <a:off x="6120640" y="3077721"/>
            <a:ext cx="1262305" cy="718165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Member</a:t>
            </a:r>
          </a:p>
          <a:p>
            <a:pPr algn="ctr"/>
            <a:r>
              <a:rPr lang="en-US" altLang="ko-KR" sz="1400"/>
              <a:t>VM</a:t>
            </a:r>
            <a:endParaRPr lang="ko-KR" altLang="en-US" sz="14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F47F132-9B23-492F-A1B6-8F81E0F1EA68}"/>
              </a:ext>
            </a:extLst>
          </p:cNvPr>
          <p:cNvSpPr/>
          <p:nvPr/>
        </p:nvSpPr>
        <p:spPr>
          <a:xfrm>
            <a:off x="7601528" y="3077721"/>
            <a:ext cx="1262305" cy="718165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Member</a:t>
            </a:r>
          </a:p>
          <a:p>
            <a:pPr algn="ctr"/>
            <a:r>
              <a:rPr lang="en-US" altLang="ko-KR" sz="1400"/>
              <a:t>VM</a:t>
            </a:r>
            <a:endParaRPr lang="ko-KR" altLang="en-US" sz="140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F39DA53-753E-4FF2-A65C-53225B76659D}"/>
              </a:ext>
            </a:extLst>
          </p:cNvPr>
          <p:cNvSpPr/>
          <p:nvPr/>
        </p:nvSpPr>
        <p:spPr>
          <a:xfrm>
            <a:off x="2429204" y="843558"/>
            <a:ext cx="2987991" cy="3323238"/>
          </a:xfrm>
          <a:prstGeom prst="roundRect">
            <a:avLst>
              <a:gd name="adj" fmla="val 5760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Compute Node</a:t>
            </a:r>
            <a:endParaRPr lang="ko-KR" altLang="en-US" sz="14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A08A566-6EB2-4D24-851F-43EE92CBB531}"/>
              </a:ext>
            </a:extLst>
          </p:cNvPr>
          <p:cNvSpPr/>
          <p:nvPr/>
        </p:nvSpPr>
        <p:spPr>
          <a:xfrm>
            <a:off x="2561489" y="976701"/>
            <a:ext cx="2734591" cy="129614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Amphora (Active, VIP) </a:t>
            </a:r>
            <a:endParaRPr lang="ko-KR" altLang="en-US" sz="14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BA45B04-0282-47FB-86F6-61F00723E893}"/>
              </a:ext>
            </a:extLst>
          </p:cNvPr>
          <p:cNvSpPr/>
          <p:nvPr/>
        </p:nvSpPr>
        <p:spPr>
          <a:xfrm>
            <a:off x="4171870" y="1804469"/>
            <a:ext cx="992147" cy="334702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HAProxy</a:t>
            </a:r>
            <a:endParaRPr lang="ko-KR" altLang="en-US" sz="12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A941F98-5D6D-4702-AA39-A356935A5E29}"/>
              </a:ext>
            </a:extLst>
          </p:cNvPr>
          <p:cNvSpPr/>
          <p:nvPr/>
        </p:nvSpPr>
        <p:spPr>
          <a:xfrm>
            <a:off x="2693776" y="1794127"/>
            <a:ext cx="992147" cy="334702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Agent</a:t>
            </a:r>
            <a:endParaRPr lang="ko-KR" altLang="en-US" sz="120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C93E6DC-7282-4447-92DF-FED4675DE4A4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296081" y="1616306"/>
            <a:ext cx="824559" cy="846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012EEC-9056-42BB-9222-4CBC9C05CD7D}"/>
              </a:ext>
            </a:extLst>
          </p:cNvPr>
          <p:cNvSpPr txBox="1"/>
          <p:nvPr/>
        </p:nvSpPr>
        <p:spPr>
          <a:xfrm>
            <a:off x="5425283" y="1308529"/>
            <a:ext cx="568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VRRP</a:t>
            </a:r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741B8C-1D24-4C11-87FC-47E33536C09D}"/>
              </a:ext>
            </a:extLst>
          </p:cNvPr>
          <p:cNvSpPr/>
          <p:nvPr/>
        </p:nvSpPr>
        <p:spPr>
          <a:xfrm>
            <a:off x="2555904" y="3077721"/>
            <a:ext cx="1262305" cy="718165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Member</a:t>
            </a:r>
          </a:p>
          <a:p>
            <a:pPr algn="ctr"/>
            <a:r>
              <a:rPr lang="en-US" altLang="ko-KR" sz="1400"/>
              <a:t>VM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FD66FCA-9A66-4C7E-B2F4-81F74F88AE6A}"/>
              </a:ext>
            </a:extLst>
          </p:cNvPr>
          <p:cNvSpPr/>
          <p:nvPr/>
        </p:nvSpPr>
        <p:spPr>
          <a:xfrm>
            <a:off x="4036792" y="3077721"/>
            <a:ext cx="1262305" cy="718165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Member</a:t>
            </a:r>
          </a:p>
          <a:p>
            <a:pPr algn="ctr"/>
            <a:r>
              <a:rPr lang="en-US" altLang="ko-KR" sz="1400"/>
              <a:t>VM</a:t>
            </a:r>
            <a:endParaRPr lang="ko-KR" altLang="en-US" sz="14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B10F581-D3EE-45A6-B121-419A1DED7AA1}"/>
              </a:ext>
            </a:extLst>
          </p:cNvPr>
          <p:cNvSpPr/>
          <p:nvPr/>
        </p:nvSpPr>
        <p:spPr>
          <a:xfrm>
            <a:off x="107504" y="843558"/>
            <a:ext cx="1990984" cy="3323238"/>
          </a:xfrm>
          <a:prstGeom prst="roundRect">
            <a:avLst>
              <a:gd name="adj" fmla="val 7166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Controller Node</a:t>
            </a:r>
            <a:endParaRPr lang="ko-KR" altLang="en-US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7061618-4546-4E9A-9634-BC4B6568BC6A}"/>
              </a:ext>
            </a:extLst>
          </p:cNvPr>
          <p:cNvSpPr/>
          <p:nvPr/>
        </p:nvSpPr>
        <p:spPr>
          <a:xfrm>
            <a:off x="222008" y="1707654"/>
            <a:ext cx="1761977" cy="2125105"/>
          </a:xfrm>
          <a:prstGeom prst="roundRect">
            <a:avLst>
              <a:gd name="adj" fmla="val 5760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Octavia Service</a:t>
            </a:r>
            <a:endParaRPr lang="ko-KR" altLang="en-US" sz="140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67D35AC-5863-4028-AC65-378AEEC55D2D}"/>
              </a:ext>
            </a:extLst>
          </p:cNvPr>
          <p:cNvGrpSpPr/>
          <p:nvPr/>
        </p:nvGrpSpPr>
        <p:grpSpPr>
          <a:xfrm>
            <a:off x="333784" y="1807992"/>
            <a:ext cx="1538424" cy="1664727"/>
            <a:chOff x="333784" y="1411079"/>
            <a:chExt cx="1538424" cy="1451551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58BDD56A-10BE-426E-A48F-817E68B10C94}"/>
                </a:ext>
              </a:extLst>
            </p:cNvPr>
            <p:cNvSpPr/>
            <p:nvPr/>
          </p:nvSpPr>
          <p:spPr>
            <a:xfrm>
              <a:off x="333784" y="1411079"/>
              <a:ext cx="1538424" cy="362888"/>
            </a:xfrm>
            <a:prstGeom prst="roundRect">
              <a:avLst>
                <a:gd name="adj" fmla="val 11145"/>
              </a:avLst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API Controller</a:t>
              </a:r>
              <a:endParaRPr lang="ko-KR" altLang="en-US" sz="120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A03179CA-B138-433A-AD1D-0F9E3172F229}"/>
                </a:ext>
              </a:extLst>
            </p:cNvPr>
            <p:cNvSpPr/>
            <p:nvPr/>
          </p:nvSpPr>
          <p:spPr>
            <a:xfrm>
              <a:off x="333784" y="1773967"/>
              <a:ext cx="1538424" cy="362888"/>
            </a:xfrm>
            <a:prstGeom prst="roundRect">
              <a:avLst>
                <a:gd name="adj" fmla="val 11145"/>
              </a:avLst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Controller Worker</a:t>
              </a:r>
              <a:endParaRPr lang="ko-KR" altLang="en-US" sz="120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2AD5CC17-C585-41FA-95F2-F1E2C96107B5}"/>
                </a:ext>
              </a:extLst>
            </p:cNvPr>
            <p:cNvSpPr/>
            <p:nvPr/>
          </p:nvSpPr>
          <p:spPr>
            <a:xfrm>
              <a:off x="333784" y="2136854"/>
              <a:ext cx="1538424" cy="362888"/>
            </a:xfrm>
            <a:prstGeom prst="roundRect">
              <a:avLst>
                <a:gd name="adj" fmla="val 11145"/>
              </a:avLst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Health Manager</a:t>
              </a:r>
              <a:endParaRPr lang="ko-KR" altLang="en-US" sz="120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E52AD12-B846-4506-807F-54E0485C73F1}"/>
                </a:ext>
              </a:extLst>
            </p:cNvPr>
            <p:cNvSpPr/>
            <p:nvPr/>
          </p:nvSpPr>
          <p:spPr>
            <a:xfrm>
              <a:off x="333784" y="2499742"/>
              <a:ext cx="1538424" cy="362888"/>
            </a:xfrm>
            <a:prstGeom prst="roundRect">
              <a:avLst>
                <a:gd name="adj" fmla="val 11145"/>
              </a:avLst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Housekeeping Manager</a:t>
              </a:r>
              <a:endParaRPr lang="ko-KR" altLang="en-US" sz="1200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DE591B10-A797-427F-8AD2-35012201271A}"/>
              </a:ext>
            </a:extLst>
          </p:cNvPr>
          <p:cNvSpPr/>
          <p:nvPr/>
        </p:nvSpPr>
        <p:spPr>
          <a:xfrm>
            <a:off x="222008" y="964384"/>
            <a:ext cx="1761977" cy="527246"/>
          </a:xfrm>
          <a:prstGeom prst="roundRect">
            <a:avLst>
              <a:gd name="adj" fmla="val 18148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Other Services</a:t>
            </a:r>
            <a:endParaRPr lang="ko-KR" altLang="en-US" sz="140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480541E-F903-40E5-8A2A-E37ADD922098}"/>
              </a:ext>
            </a:extLst>
          </p:cNvPr>
          <p:cNvCxnSpPr>
            <a:cxnSpLocks/>
          </p:cNvCxnSpPr>
          <p:nvPr/>
        </p:nvCxnSpPr>
        <p:spPr>
          <a:xfrm>
            <a:off x="3093155" y="2931790"/>
            <a:ext cx="5045624" cy="0"/>
          </a:xfrm>
          <a:prstGeom prst="line">
            <a:avLst/>
          </a:prstGeom>
          <a:ln w="28575">
            <a:solidFill>
              <a:schemeClr val="tx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7B05225-EB48-4490-B385-1DC362D1D86F}"/>
              </a:ext>
            </a:extLst>
          </p:cNvPr>
          <p:cNvCxnSpPr>
            <a:stCxn id="43" idx="2"/>
            <a:endCxn id="36" idx="0"/>
          </p:cNvCxnSpPr>
          <p:nvPr/>
        </p:nvCxnSpPr>
        <p:spPr>
          <a:xfrm flipH="1">
            <a:off x="1102996" y="1491630"/>
            <a:ext cx="1" cy="31636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40DEDF1-BB5B-42FD-A6E4-99F560C26100}"/>
              </a:ext>
            </a:extLst>
          </p:cNvPr>
          <p:cNvCxnSpPr>
            <a:cxnSpLocks/>
          </p:cNvCxnSpPr>
          <p:nvPr/>
        </p:nvCxnSpPr>
        <p:spPr>
          <a:xfrm flipV="1">
            <a:off x="3098744" y="2931790"/>
            <a:ext cx="0" cy="14593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A15C1C4-F16F-4DCC-9DFF-1F138BD506A8}"/>
              </a:ext>
            </a:extLst>
          </p:cNvPr>
          <p:cNvCxnSpPr>
            <a:cxnSpLocks/>
          </p:cNvCxnSpPr>
          <p:nvPr/>
        </p:nvCxnSpPr>
        <p:spPr>
          <a:xfrm flipV="1">
            <a:off x="4591688" y="2931790"/>
            <a:ext cx="0" cy="145932"/>
          </a:xfrm>
          <a:prstGeom prst="line">
            <a:avLst/>
          </a:prstGeom>
          <a:ln w="28575">
            <a:solidFill>
              <a:schemeClr val="tx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479CD42-8F45-477E-8EA0-CA5E9547A0A5}"/>
              </a:ext>
            </a:extLst>
          </p:cNvPr>
          <p:cNvCxnSpPr>
            <a:cxnSpLocks/>
          </p:cNvCxnSpPr>
          <p:nvPr/>
        </p:nvCxnSpPr>
        <p:spPr>
          <a:xfrm flipV="1">
            <a:off x="6663530" y="2931790"/>
            <a:ext cx="0" cy="145932"/>
          </a:xfrm>
          <a:prstGeom prst="line">
            <a:avLst/>
          </a:prstGeom>
          <a:ln w="28575">
            <a:solidFill>
              <a:schemeClr val="tx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4879640-6AEC-46C4-9CD3-EF8CD12B9412}"/>
              </a:ext>
            </a:extLst>
          </p:cNvPr>
          <p:cNvCxnSpPr>
            <a:cxnSpLocks/>
          </p:cNvCxnSpPr>
          <p:nvPr/>
        </p:nvCxnSpPr>
        <p:spPr>
          <a:xfrm flipV="1">
            <a:off x="8144367" y="2931790"/>
            <a:ext cx="0" cy="145932"/>
          </a:xfrm>
          <a:prstGeom prst="line">
            <a:avLst/>
          </a:prstGeom>
          <a:ln w="28575">
            <a:solidFill>
              <a:schemeClr val="tx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7DF5B17-4E6D-4CDA-BC0A-4FC72F04245E}"/>
              </a:ext>
            </a:extLst>
          </p:cNvPr>
          <p:cNvCxnSpPr>
            <a:cxnSpLocks/>
          </p:cNvCxnSpPr>
          <p:nvPr/>
        </p:nvCxnSpPr>
        <p:spPr>
          <a:xfrm flipV="1">
            <a:off x="3779912" y="2272846"/>
            <a:ext cx="0" cy="658944"/>
          </a:xfrm>
          <a:prstGeom prst="line">
            <a:avLst/>
          </a:prstGeom>
          <a:ln w="28575">
            <a:solidFill>
              <a:schemeClr val="tx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018A82E-4823-4E79-896F-C00D57AA213E}"/>
              </a:ext>
            </a:extLst>
          </p:cNvPr>
          <p:cNvCxnSpPr>
            <a:cxnSpLocks/>
          </p:cNvCxnSpPr>
          <p:nvPr/>
        </p:nvCxnSpPr>
        <p:spPr>
          <a:xfrm flipV="1">
            <a:off x="7380312" y="2272846"/>
            <a:ext cx="0" cy="658944"/>
          </a:xfrm>
          <a:prstGeom prst="line">
            <a:avLst/>
          </a:prstGeom>
          <a:ln w="28575">
            <a:solidFill>
              <a:schemeClr val="tx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B0A90D7-058A-4B75-9435-6FEACC401D36}"/>
              </a:ext>
            </a:extLst>
          </p:cNvPr>
          <p:cNvCxnSpPr>
            <a:cxnSpLocks/>
          </p:cNvCxnSpPr>
          <p:nvPr/>
        </p:nvCxnSpPr>
        <p:spPr>
          <a:xfrm>
            <a:off x="2101850" y="2427734"/>
            <a:ext cx="5499678" cy="0"/>
          </a:xfrm>
          <a:prstGeom prst="line">
            <a:avLst/>
          </a:prstGeom>
          <a:ln w="2857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18C9AFAF-7988-4504-B651-28443377D184}"/>
              </a:ext>
            </a:extLst>
          </p:cNvPr>
          <p:cNvCxnSpPr>
            <a:cxnSpLocks/>
          </p:cNvCxnSpPr>
          <p:nvPr/>
        </p:nvCxnSpPr>
        <p:spPr>
          <a:xfrm flipV="1">
            <a:off x="7601528" y="2272847"/>
            <a:ext cx="0" cy="15462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2E64E8B-3FE7-49B7-B270-C7355CEE9ADC}"/>
              </a:ext>
            </a:extLst>
          </p:cNvPr>
          <p:cNvCxnSpPr>
            <a:cxnSpLocks/>
          </p:cNvCxnSpPr>
          <p:nvPr/>
        </p:nvCxnSpPr>
        <p:spPr>
          <a:xfrm flipV="1">
            <a:off x="4038454" y="2272847"/>
            <a:ext cx="0" cy="154621"/>
          </a:xfrm>
          <a:prstGeom prst="line">
            <a:avLst/>
          </a:prstGeom>
          <a:ln w="2857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30C7BA91-A1FB-4CB0-A53A-34784187CCB7}"/>
              </a:ext>
            </a:extLst>
          </p:cNvPr>
          <p:cNvSpPr/>
          <p:nvPr/>
        </p:nvSpPr>
        <p:spPr>
          <a:xfrm>
            <a:off x="3346405" y="1350456"/>
            <a:ext cx="1153588" cy="334702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Unix Socket</a:t>
            </a:r>
            <a:endParaRPr lang="ko-KR" altLang="en-US" sz="120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064BF313-61FA-41B8-AADC-C85978563B86}"/>
              </a:ext>
            </a:extLst>
          </p:cNvPr>
          <p:cNvSpPr/>
          <p:nvPr/>
        </p:nvSpPr>
        <p:spPr>
          <a:xfrm>
            <a:off x="7731019" y="1804469"/>
            <a:ext cx="992147" cy="334702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HAProxy</a:t>
            </a:r>
            <a:endParaRPr lang="ko-KR" altLang="en-US" sz="1200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4F78800F-C938-4AB2-A810-9B35AE6BF75B}"/>
              </a:ext>
            </a:extLst>
          </p:cNvPr>
          <p:cNvSpPr/>
          <p:nvPr/>
        </p:nvSpPr>
        <p:spPr>
          <a:xfrm>
            <a:off x="6252925" y="1794127"/>
            <a:ext cx="992147" cy="334702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Agent</a:t>
            </a:r>
            <a:endParaRPr lang="ko-KR" altLang="en-US" sz="12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B103D0C8-7ACE-4948-8507-F3F8CFF6B526}"/>
              </a:ext>
            </a:extLst>
          </p:cNvPr>
          <p:cNvSpPr/>
          <p:nvPr/>
        </p:nvSpPr>
        <p:spPr>
          <a:xfrm>
            <a:off x="6905554" y="1350456"/>
            <a:ext cx="1153588" cy="334702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Unix Socket</a:t>
            </a:r>
            <a:endParaRPr lang="ko-KR" altLang="en-US" sz="120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137952C-6761-4975-B366-5275E2E5E86C}"/>
              </a:ext>
            </a:extLst>
          </p:cNvPr>
          <p:cNvCxnSpPr>
            <a:cxnSpLocks/>
            <a:stCxn id="104" idx="0"/>
            <a:endCxn id="106" idx="2"/>
          </p:cNvCxnSpPr>
          <p:nvPr/>
        </p:nvCxnSpPr>
        <p:spPr>
          <a:xfrm flipH="1" flipV="1">
            <a:off x="7482348" y="1685158"/>
            <a:ext cx="744745" cy="119311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F3D18AB-3A8D-4AF7-A9E9-43A8B35DE3CB}"/>
              </a:ext>
            </a:extLst>
          </p:cNvPr>
          <p:cNvCxnSpPr>
            <a:cxnSpLocks/>
            <a:stCxn id="103" idx="2"/>
            <a:endCxn id="8" idx="0"/>
          </p:cNvCxnSpPr>
          <p:nvPr/>
        </p:nvCxnSpPr>
        <p:spPr>
          <a:xfrm flipH="1">
            <a:off x="3189850" y="1685158"/>
            <a:ext cx="733349" cy="108969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831D9E62-F411-4849-B25D-A1134471902E}"/>
              </a:ext>
            </a:extLst>
          </p:cNvPr>
          <p:cNvCxnSpPr>
            <a:cxnSpLocks/>
            <a:stCxn id="106" idx="2"/>
            <a:endCxn id="105" idx="0"/>
          </p:cNvCxnSpPr>
          <p:nvPr/>
        </p:nvCxnSpPr>
        <p:spPr>
          <a:xfrm flipH="1">
            <a:off x="6748999" y="1685158"/>
            <a:ext cx="733349" cy="108969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D5093CC1-2E04-498C-B880-6A3110ABF22F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667944" y="2139171"/>
            <a:ext cx="0" cy="501184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C459A28-D190-47B2-B90A-D4E2A376F6A8}"/>
              </a:ext>
            </a:extLst>
          </p:cNvPr>
          <p:cNvCxnSpPr>
            <a:cxnSpLocks/>
            <a:stCxn id="7" idx="0"/>
            <a:endCxn id="103" idx="2"/>
          </p:cNvCxnSpPr>
          <p:nvPr/>
        </p:nvCxnSpPr>
        <p:spPr>
          <a:xfrm flipH="1" flipV="1">
            <a:off x="3923199" y="1685158"/>
            <a:ext cx="744745" cy="119311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530EA13D-E0F8-4330-A473-45894F0F4122}"/>
              </a:ext>
            </a:extLst>
          </p:cNvPr>
          <p:cNvCxnSpPr>
            <a:cxnSpLocks/>
          </p:cNvCxnSpPr>
          <p:nvPr/>
        </p:nvCxnSpPr>
        <p:spPr>
          <a:xfrm>
            <a:off x="3258092" y="2643758"/>
            <a:ext cx="5045624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614157D3-CAF0-4FA4-AA0F-9B99A1D91698}"/>
              </a:ext>
            </a:extLst>
          </p:cNvPr>
          <p:cNvCxnSpPr>
            <a:cxnSpLocks/>
          </p:cNvCxnSpPr>
          <p:nvPr/>
        </p:nvCxnSpPr>
        <p:spPr>
          <a:xfrm flipV="1">
            <a:off x="3258092" y="2650151"/>
            <a:ext cx="0" cy="42661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B08E3D0E-47BB-4F2C-93F2-989D565B5036}"/>
              </a:ext>
            </a:extLst>
          </p:cNvPr>
          <p:cNvCxnSpPr>
            <a:cxnSpLocks/>
          </p:cNvCxnSpPr>
          <p:nvPr/>
        </p:nvCxnSpPr>
        <p:spPr>
          <a:xfrm flipV="1">
            <a:off x="4756981" y="2650151"/>
            <a:ext cx="0" cy="42757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76B5BD1A-0711-418F-9671-7927F0250203}"/>
              </a:ext>
            </a:extLst>
          </p:cNvPr>
          <p:cNvCxnSpPr>
            <a:cxnSpLocks/>
          </p:cNvCxnSpPr>
          <p:nvPr/>
        </p:nvCxnSpPr>
        <p:spPr>
          <a:xfrm flipV="1">
            <a:off x="6811135" y="2650151"/>
            <a:ext cx="0" cy="42757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FD20E2F3-082E-4C21-9D9A-01A238EAA1E4}"/>
              </a:ext>
            </a:extLst>
          </p:cNvPr>
          <p:cNvCxnSpPr>
            <a:cxnSpLocks/>
          </p:cNvCxnSpPr>
          <p:nvPr/>
        </p:nvCxnSpPr>
        <p:spPr>
          <a:xfrm flipV="1">
            <a:off x="8294364" y="2650151"/>
            <a:ext cx="0" cy="42757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33E09171-EF7A-4C3F-A5B5-86EE38B135FC}"/>
              </a:ext>
            </a:extLst>
          </p:cNvPr>
          <p:cNvCxnSpPr>
            <a:cxnSpLocks/>
          </p:cNvCxnSpPr>
          <p:nvPr/>
        </p:nvCxnSpPr>
        <p:spPr>
          <a:xfrm>
            <a:off x="1872208" y="2787774"/>
            <a:ext cx="4716016" cy="0"/>
          </a:xfrm>
          <a:prstGeom prst="line">
            <a:avLst/>
          </a:prstGeom>
          <a:ln w="28575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736CD94A-C39D-4F82-A529-01C1E20CF632}"/>
              </a:ext>
            </a:extLst>
          </p:cNvPr>
          <p:cNvCxnSpPr>
            <a:cxnSpLocks/>
          </p:cNvCxnSpPr>
          <p:nvPr/>
        </p:nvCxnSpPr>
        <p:spPr>
          <a:xfrm flipV="1">
            <a:off x="3059832" y="2128829"/>
            <a:ext cx="0" cy="658945"/>
          </a:xfrm>
          <a:prstGeom prst="line">
            <a:avLst/>
          </a:prstGeom>
          <a:ln w="28575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73301562-F40D-4A72-9D6C-246C27FD271A}"/>
              </a:ext>
            </a:extLst>
          </p:cNvPr>
          <p:cNvCxnSpPr>
            <a:cxnSpLocks/>
          </p:cNvCxnSpPr>
          <p:nvPr/>
        </p:nvCxnSpPr>
        <p:spPr>
          <a:xfrm flipV="1">
            <a:off x="6588224" y="2128829"/>
            <a:ext cx="0" cy="658945"/>
          </a:xfrm>
          <a:prstGeom prst="line">
            <a:avLst/>
          </a:prstGeom>
          <a:ln w="28575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D9B3B08B-617B-416C-9B0B-B863F7F28F18}"/>
              </a:ext>
            </a:extLst>
          </p:cNvPr>
          <p:cNvCxnSpPr>
            <a:cxnSpLocks/>
          </p:cNvCxnSpPr>
          <p:nvPr/>
        </p:nvCxnSpPr>
        <p:spPr>
          <a:xfrm>
            <a:off x="1872208" y="2498951"/>
            <a:ext cx="4938927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684EDFB-4A0B-4A94-8E2D-4EB55C8B6E54}"/>
              </a:ext>
            </a:extLst>
          </p:cNvPr>
          <p:cNvCxnSpPr>
            <a:cxnSpLocks/>
          </p:cNvCxnSpPr>
          <p:nvPr/>
        </p:nvCxnSpPr>
        <p:spPr>
          <a:xfrm flipV="1">
            <a:off x="6814093" y="2128829"/>
            <a:ext cx="0" cy="370122"/>
          </a:xfrm>
          <a:prstGeom prst="line">
            <a:avLst/>
          </a:prstGeom>
          <a:ln w="28575">
            <a:solidFill>
              <a:schemeClr val="accent5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92F40826-03FB-4D17-9947-EA857AD751D7}"/>
              </a:ext>
            </a:extLst>
          </p:cNvPr>
          <p:cNvCxnSpPr>
            <a:cxnSpLocks/>
          </p:cNvCxnSpPr>
          <p:nvPr/>
        </p:nvCxnSpPr>
        <p:spPr>
          <a:xfrm flipV="1">
            <a:off x="3261050" y="2128829"/>
            <a:ext cx="0" cy="370122"/>
          </a:xfrm>
          <a:prstGeom prst="line">
            <a:avLst/>
          </a:prstGeom>
          <a:ln w="28575">
            <a:solidFill>
              <a:schemeClr val="accent5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1D782898-47D7-467B-BFA2-F9CB96302889}"/>
              </a:ext>
            </a:extLst>
          </p:cNvPr>
          <p:cNvCxnSpPr>
            <a:cxnSpLocks/>
          </p:cNvCxnSpPr>
          <p:nvPr/>
        </p:nvCxnSpPr>
        <p:spPr>
          <a:xfrm flipV="1">
            <a:off x="8227093" y="2139171"/>
            <a:ext cx="0" cy="501184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F54CD74A-D22B-44B4-80E5-DE7A66892009}"/>
              </a:ext>
            </a:extLst>
          </p:cNvPr>
          <p:cNvCxnSpPr>
            <a:cxnSpLocks/>
          </p:cNvCxnSpPr>
          <p:nvPr/>
        </p:nvCxnSpPr>
        <p:spPr>
          <a:xfrm flipH="1">
            <a:off x="1115616" y="4360754"/>
            <a:ext cx="398726" cy="0"/>
          </a:xfrm>
          <a:prstGeom prst="line">
            <a:avLst/>
          </a:prstGeom>
          <a:ln w="2857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A1A6288E-1978-4D57-B37A-3A5FBC79C76F}"/>
              </a:ext>
            </a:extLst>
          </p:cNvPr>
          <p:cNvSpPr txBox="1"/>
          <p:nvPr/>
        </p:nvSpPr>
        <p:spPr>
          <a:xfrm>
            <a:off x="1514341" y="4227934"/>
            <a:ext cx="212155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/>
              <a:t>Octavia/Provider Network</a:t>
            </a:r>
            <a:endParaRPr lang="ko-KR" altLang="en-US" sz="1600"/>
          </a:p>
        </p:txBody>
      </p: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7C90D846-D760-44A0-B69D-706DBA05E043}"/>
              </a:ext>
            </a:extLst>
          </p:cNvPr>
          <p:cNvCxnSpPr>
            <a:cxnSpLocks/>
          </p:cNvCxnSpPr>
          <p:nvPr/>
        </p:nvCxnSpPr>
        <p:spPr>
          <a:xfrm flipH="1">
            <a:off x="1115616" y="4644822"/>
            <a:ext cx="398726" cy="0"/>
          </a:xfrm>
          <a:prstGeom prst="line">
            <a:avLst/>
          </a:prstGeom>
          <a:ln w="28575">
            <a:solidFill>
              <a:schemeClr val="tx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7509E2F9-D15B-4759-BCEE-1463E54C0794}"/>
              </a:ext>
            </a:extLst>
          </p:cNvPr>
          <p:cNvSpPr txBox="1"/>
          <p:nvPr/>
        </p:nvSpPr>
        <p:spPr>
          <a:xfrm>
            <a:off x="1514341" y="4512002"/>
            <a:ext cx="212155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/>
              <a:t>Tenant Network</a:t>
            </a:r>
            <a:endParaRPr lang="ko-KR" altLang="en-US" sz="1600"/>
          </a:p>
        </p:txBody>
      </p: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A1B9007D-65C3-4754-B7A9-7186AE325AA3}"/>
              </a:ext>
            </a:extLst>
          </p:cNvPr>
          <p:cNvCxnSpPr>
            <a:cxnSpLocks/>
          </p:cNvCxnSpPr>
          <p:nvPr/>
        </p:nvCxnSpPr>
        <p:spPr>
          <a:xfrm flipH="1">
            <a:off x="4210021" y="4360754"/>
            <a:ext cx="398726" cy="0"/>
          </a:xfrm>
          <a:prstGeom prst="line">
            <a:avLst/>
          </a:prstGeom>
          <a:ln w="28575">
            <a:solidFill>
              <a:schemeClr val="accent5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611B05C0-4FEA-4DA0-9F07-A691A4EB8B55}"/>
              </a:ext>
            </a:extLst>
          </p:cNvPr>
          <p:cNvSpPr txBox="1"/>
          <p:nvPr/>
        </p:nvSpPr>
        <p:spPr>
          <a:xfrm>
            <a:off x="4608746" y="4227934"/>
            <a:ext cx="212155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/>
              <a:t>HAProxy Config</a:t>
            </a:r>
            <a:endParaRPr lang="ko-KR" altLang="en-US" sz="1600"/>
          </a:p>
        </p:txBody>
      </p: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5B42CFC4-3848-4020-9A7C-65FAB18B6CD8}"/>
              </a:ext>
            </a:extLst>
          </p:cNvPr>
          <p:cNvCxnSpPr>
            <a:cxnSpLocks/>
          </p:cNvCxnSpPr>
          <p:nvPr/>
        </p:nvCxnSpPr>
        <p:spPr>
          <a:xfrm flipH="1">
            <a:off x="4210021" y="4644822"/>
            <a:ext cx="398726" cy="0"/>
          </a:xfrm>
          <a:prstGeom prst="line">
            <a:avLst/>
          </a:prstGeom>
          <a:ln w="28575">
            <a:solidFill>
              <a:schemeClr val="accent4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6332B65D-B817-45AF-A560-42B3B88F6EAC}"/>
              </a:ext>
            </a:extLst>
          </p:cNvPr>
          <p:cNvSpPr txBox="1"/>
          <p:nvPr/>
        </p:nvSpPr>
        <p:spPr>
          <a:xfrm>
            <a:off x="4608746" y="4512002"/>
            <a:ext cx="251347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/>
              <a:t>HAProxy Heatlh, Member Health </a:t>
            </a:r>
            <a:endParaRPr lang="ko-KR" altLang="en-US" sz="1600"/>
          </a:p>
        </p:txBody>
      </p: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46D6BEC2-99E1-450F-B426-99AAEB4D98C3}"/>
              </a:ext>
            </a:extLst>
          </p:cNvPr>
          <p:cNvCxnSpPr>
            <a:cxnSpLocks/>
          </p:cNvCxnSpPr>
          <p:nvPr/>
        </p:nvCxnSpPr>
        <p:spPr>
          <a:xfrm flipH="1">
            <a:off x="6263218" y="4372756"/>
            <a:ext cx="398726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0615C39C-2265-485E-A33A-BC1FB3E0688E}"/>
              </a:ext>
            </a:extLst>
          </p:cNvPr>
          <p:cNvSpPr txBox="1"/>
          <p:nvPr/>
        </p:nvSpPr>
        <p:spPr>
          <a:xfrm>
            <a:off x="6661943" y="4239936"/>
            <a:ext cx="16544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/>
              <a:t>Member Health 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05428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289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34067</TotalTime>
  <Words>93</Words>
  <Application>Microsoft Office PowerPoint</Application>
  <PresentationFormat>화면 슬라이드 쇼(16:9)</PresentationFormat>
  <Paragraphs>48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Octavia Conecept</vt:lpstr>
      <vt:lpstr>Octavia Architecture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5387</cp:revision>
  <dcterms:created xsi:type="dcterms:W3CDTF">2006-10-05T04:04:58Z</dcterms:created>
  <dcterms:modified xsi:type="dcterms:W3CDTF">2020-03-28T15:11:19Z</dcterms:modified>
</cp:coreProperties>
</file>