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63" r:id="rId3"/>
    <p:sldId id="368" r:id="rId4"/>
    <p:sldId id="369" r:id="rId5"/>
    <p:sldId id="365" r:id="rId6"/>
    <p:sldId id="371" r:id="rId7"/>
    <p:sldId id="37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42" autoAdjust="0"/>
  </p:normalViewPr>
  <p:slideViewPr>
    <p:cSldViewPr>
      <p:cViewPr varScale="1">
        <p:scale>
          <a:sx n="134" d="100"/>
          <a:sy n="134" d="100"/>
        </p:scale>
        <p:origin x="2190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0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339502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92417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81343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81935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96752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339502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92417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81935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96752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221087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72815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90004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5941517" y="18935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654513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3"/>
            <a:endCxn id="91" idx="1"/>
          </p:cNvCxnSpPr>
          <p:nvPr/>
        </p:nvCxnSpPr>
        <p:spPr>
          <a:xfrm flipV="1">
            <a:off x="5629688" y="2029861"/>
            <a:ext cx="311829" cy="27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50834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172626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780927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673666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673666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678681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25293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389228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3809955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3809955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089276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780927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252939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2182697" y="4524846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657226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4126913" y="4515966"/>
            <a:ext cx="3109383" cy="276999"/>
            <a:chOff x="3419872" y="4755407"/>
            <a:chExt cx="3109383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2824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 LoadBalancer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2195736" y="4753422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4124141" y="4765624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B0366A-67B4-4EA8-84C3-03B288608A61}"/>
              </a:ext>
            </a:extLst>
          </p:cNvPr>
          <p:cNvSpPr/>
          <p:nvPr/>
        </p:nvSpPr>
        <p:spPr>
          <a:xfrm>
            <a:off x="3831537" y="250139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KUBE-FW-XXX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0529F6C-F6B4-4D75-BDBA-057F1AB7C8C3}"/>
              </a:ext>
            </a:extLst>
          </p:cNvPr>
          <p:cNvGrpSpPr/>
          <p:nvPr/>
        </p:nvGrpSpPr>
        <p:grpSpPr>
          <a:xfrm>
            <a:off x="5828826" y="4765624"/>
            <a:ext cx="1393593" cy="276999"/>
            <a:chOff x="6447669" y="4755407"/>
            <a:chExt cx="1393593" cy="276999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726A84C-B0CF-413E-80BD-BA5875D3D816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DDA731-DE86-4D18-8ECB-4F2711056E17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3C31ACE-8103-4FC8-94AB-A8D074B1B681}"/>
              </a:ext>
            </a:extLst>
          </p:cNvPr>
          <p:cNvCxnSpPr>
            <a:cxnSpLocks/>
            <a:stCxn id="52" idx="2"/>
            <a:endCxn id="122" idx="0"/>
          </p:cNvCxnSpPr>
          <p:nvPr/>
        </p:nvCxnSpPr>
        <p:spPr>
          <a:xfrm>
            <a:off x="4730271" y="2773973"/>
            <a:ext cx="0" cy="34267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043B126-2008-42A5-81EE-2C3BFC9F9032}"/>
              </a:ext>
            </a:extLst>
          </p:cNvPr>
          <p:cNvCxnSpPr>
            <a:cxnSpLocks/>
            <a:stCxn id="101" idx="3"/>
            <a:endCxn id="52" idx="1"/>
          </p:cNvCxnSpPr>
          <p:nvPr/>
        </p:nvCxnSpPr>
        <p:spPr>
          <a:xfrm flipV="1">
            <a:off x="3418507" y="2637684"/>
            <a:ext cx="413030" cy="695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AB457CB-9857-4781-BE04-B0AAB458C834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 flipH="1">
            <a:off x="2519773" y="2166150"/>
            <a:ext cx="4320478" cy="342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</p:cNvCxnSpPr>
          <p:nvPr/>
        </p:nvCxnSpPr>
        <p:spPr>
          <a:xfrm>
            <a:off x="2411760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3830855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>
            <a:off x="4636864" y="3320585"/>
            <a:ext cx="0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0"/>
            <a:ext cx="116406" cy="175237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499742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>
            <a:off x="4823744" y="3320585"/>
            <a:ext cx="0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729589" y="3874236"/>
            <a:ext cx="0" cy="274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40152" y="4694584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3054881" cy="276999"/>
            <a:chOff x="3419872" y="4755407"/>
            <a:chExt cx="3054881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2770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+LoadBalancer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1835696" y="4690463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091791" y="4688123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2E54DC-234F-4B66-BED6-87BB4314D9DE}"/>
              </a:ext>
            </a:extLst>
          </p:cNvPr>
          <p:cNvSpPr/>
          <p:nvPr/>
        </p:nvSpPr>
        <p:spPr>
          <a:xfrm>
            <a:off x="4729163" y="1582506"/>
            <a:ext cx="3229023" cy="2382276"/>
          </a:xfrm>
          <a:custGeom>
            <a:avLst/>
            <a:gdLst>
              <a:gd name="connsiteX0" fmla="*/ 0 w 3229023"/>
              <a:gd name="connsiteY0" fmla="*/ 2364581 h 2364581"/>
              <a:gd name="connsiteX1" fmla="*/ 3221831 w 3229023"/>
              <a:gd name="connsiteY1" fmla="*/ 2364581 h 2364581"/>
              <a:gd name="connsiteX2" fmla="*/ 3228975 w 3229023"/>
              <a:gd name="connsiteY2" fmla="*/ 2228850 h 2364581"/>
              <a:gd name="connsiteX3" fmla="*/ 3228975 w 3229023"/>
              <a:gd name="connsiteY3" fmla="*/ 150019 h 2364581"/>
              <a:gd name="connsiteX4" fmla="*/ 2107406 w 3229023"/>
              <a:gd name="connsiteY4" fmla="*/ 150019 h 2364581"/>
              <a:gd name="connsiteX5" fmla="*/ 2107406 w 3229023"/>
              <a:gd name="connsiteY5" fmla="*/ 0 h 23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9023" h="2364581">
                <a:moveTo>
                  <a:pt x="0" y="2364581"/>
                </a:moveTo>
                <a:lnTo>
                  <a:pt x="3221831" y="2364581"/>
                </a:lnTo>
                <a:cubicBezTo>
                  <a:pt x="3230071" y="2257467"/>
                  <a:pt x="3228975" y="2302760"/>
                  <a:pt x="3228975" y="2228850"/>
                </a:cubicBezTo>
                <a:lnTo>
                  <a:pt x="3228975" y="150019"/>
                </a:lnTo>
                <a:lnTo>
                  <a:pt x="2107406" y="150019"/>
                </a:lnTo>
                <a:lnTo>
                  <a:pt x="2107406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E71C686-2BAB-4572-A6A6-CB7A2795BE30}"/>
              </a:ext>
            </a:extLst>
          </p:cNvPr>
          <p:cNvGrpSpPr/>
          <p:nvPr/>
        </p:nvGrpSpPr>
        <p:grpSpPr>
          <a:xfrm>
            <a:off x="4402543" y="4696127"/>
            <a:ext cx="1393593" cy="276999"/>
            <a:chOff x="6447669" y="4755407"/>
            <a:chExt cx="1393593" cy="276999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F774692-682C-4DB0-929D-6522C50B60E9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2E8DAD-C95E-4ABB-93C9-CF7111709D94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A12698-787C-4510-B7EA-15B275B2FFE0}"/>
              </a:ext>
            </a:extLst>
          </p:cNvPr>
          <p:cNvCxnSpPr>
            <a:cxnSpLocks/>
          </p:cNvCxnSpPr>
          <p:nvPr/>
        </p:nvCxnSpPr>
        <p:spPr>
          <a:xfrm>
            <a:off x="2627784" y="2100618"/>
            <a:ext cx="0" cy="26917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5C5B995-1645-46A7-A744-3EE1BC0A0057}"/>
              </a:ext>
            </a:extLst>
          </p:cNvPr>
          <p:cNvCxnSpPr>
            <a:cxnSpLocks/>
          </p:cNvCxnSpPr>
          <p:nvPr/>
        </p:nvCxnSpPr>
        <p:spPr>
          <a:xfrm>
            <a:off x="5628322" y="2643758"/>
            <a:ext cx="313195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1C0405-07B6-40DB-83CC-C80D55261092}"/>
              </a:ext>
            </a:extLst>
          </p:cNvPr>
          <p:cNvCxnSpPr>
            <a:cxnSpLocks/>
          </p:cNvCxnSpPr>
          <p:nvPr/>
        </p:nvCxnSpPr>
        <p:spPr>
          <a:xfrm flipH="1">
            <a:off x="4981616" y="2768666"/>
            <a:ext cx="2110664" cy="27934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A0EAC-9642-49DE-BAAE-0317026AC637}"/>
              </a:ext>
            </a:extLst>
          </p:cNvPr>
          <p:cNvCxnSpPr>
            <a:cxnSpLocks/>
          </p:cNvCxnSpPr>
          <p:nvPr/>
        </p:nvCxnSpPr>
        <p:spPr>
          <a:xfrm>
            <a:off x="2267744" y="2768665"/>
            <a:ext cx="2209816" cy="27934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411510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996182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453351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45394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268760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411510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996182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45394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268760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293095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844823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972056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5941517" y="197414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726521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3"/>
            <a:endCxn id="91" idx="1"/>
          </p:cNvCxnSpPr>
          <p:nvPr/>
        </p:nvCxnSpPr>
        <p:spPr>
          <a:xfrm>
            <a:off x="5629688" y="2104578"/>
            <a:ext cx="311829" cy="58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58035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244634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3831537" y="3188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75068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745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75068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56" idx="2"/>
            <a:endCxn id="123" idx="0"/>
          </p:cNvCxnSpPr>
          <p:nvPr/>
        </p:nvCxnSpPr>
        <p:spPr>
          <a:xfrm>
            <a:off x="6840251" y="3461236"/>
            <a:ext cx="0" cy="2894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5629005" y="3881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3881963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161284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729234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3F96-B9C3-4760-BB6B-E59DE70145D8}"/>
              </a:ext>
            </a:extLst>
          </p:cNvPr>
          <p:cNvCxnSpPr>
            <a:cxnSpLocks/>
            <a:stCxn id="115" idx="3"/>
            <a:endCxn id="56" idx="1"/>
          </p:cNvCxnSpPr>
          <p:nvPr/>
        </p:nvCxnSpPr>
        <p:spPr>
          <a:xfrm>
            <a:off x="5629005" y="3324947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2B60043-FBC8-40DA-AE8D-3CAED1E7DB7D}"/>
              </a:ext>
            </a:extLst>
          </p:cNvPr>
          <p:cNvSpPr/>
          <p:nvPr/>
        </p:nvSpPr>
        <p:spPr>
          <a:xfrm>
            <a:off x="5941517" y="3188658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IPVS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F2E615-4D88-4FCA-9977-66FCC2F311F2}"/>
              </a:ext>
            </a:extLst>
          </p:cNvPr>
          <p:cNvSpPr/>
          <p:nvPr/>
        </p:nvSpPr>
        <p:spPr>
          <a:xfrm>
            <a:off x="1621039" y="3188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KUBE-NODE-PORT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A13B46-5C11-4FF0-86EE-FDC009E2F0EC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852935"/>
            <a:ext cx="2210498" cy="3357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1F34DC6-078C-4DDF-87F0-95EDC8CB9512}"/>
              </a:ext>
            </a:extLst>
          </p:cNvPr>
          <p:cNvCxnSpPr>
            <a:cxnSpLocks/>
            <a:stCxn id="101" idx="2"/>
            <a:endCxn id="94" idx="0"/>
          </p:cNvCxnSpPr>
          <p:nvPr/>
        </p:nvCxnSpPr>
        <p:spPr>
          <a:xfrm>
            <a:off x="2519773" y="2852935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BC1AA4E-5552-4E6B-8B2F-4EDC1FE99EFB}"/>
              </a:ext>
            </a:extLst>
          </p:cNvPr>
          <p:cNvCxnSpPr>
            <a:cxnSpLocks/>
            <a:stCxn id="94" idx="3"/>
            <a:endCxn id="115" idx="1"/>
          </p:cNvCxnSpPr>
          <p:nvPr/>
        </p:nvCxnSpPr>
        <p:spPr>
          <a:xfrm>
            <a:off x="3418507" y="3324947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4B4ABA5-6B8D-4137-A806-2C70914BB0B5}"/>
              </a:ext>
            </a:extLst>
          </p:cNvPr>
          <p:cNvSpPr/>
          <p:nvPr/>
        </p:nvSpPr>
        <p:spPr>
          <a:xfrm>
            <a:off x="3828516" y="258035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KUBE-LOAD-BALANCER</a:t>
            </a:r>
            <a:endParaRPr lang="en-US" altLang="ko-KR" sz="1200" b="1">
              <a:solidFill>
                <a:schemeClr val="tx2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 flipH="1">
            <a:off x="2519773" y="2246721"/>
            <a:ext cx="4320478" cy="333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D15DC51-6874-482C-B516-11277143F8B3}"/>
              </a:ext>
            </a:extLst>
          </p:cNvPr>
          <p:cNvCxnSpPr>
            <a:cxnSpLocks/>
            <a:stCxn id="101" idx="3"/>
            <a:endCxn id="62" idx="1"/>
          </p:cNvCxnSpPr>
          <p:nvPr/>
        </p:nvCxnSpPr>
        <p:spPr>
          <a:xfrm>
            <a:off x="3418507" y="2716646"/>
            <a:ext cx="410009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6AAF9C-1F28-431D-95F2-66CE589A5DDD}"/>
              </a:ext>
            </a:extLst>
          </p:cNvPr>
          <p:cNvCxnSpPr>
            <a:cxnSpLocks/>
            <a:stCxn id="62" idx="2"/>
            <a:endCxn id="115" idx="0"/>
          </p:cNvCxnSpPr>
          <p:nvPr/>
        </p:nvCxnSpPr>
        <p:spPr>
          <a:xfrm>
            <a:off x="4727250" y="2852935"/>
            <a:ext cx="3021" cy="3357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C8AA658-6510-4FC6-85BB-237CC439A7B4}"/>
              </a:ext>
            </a:extLst>
          </p:cNvPr>
          <p:cNvGrpSpPr/>
          <p:nvPr/>
        </p:nvGrpSpPr>
        <p:grpSpPr>
          <a:xfrm>
            <a:off x="2182697" y="4596854"/>
            <a:ext cx="1795015" cy="276999"/>
            <a:chOff x="1600199" y="4764287"/>
            <a:chExt cx="1795015" cy="276999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0366C0F-326C-4F0E-BC4F-265A58D71CFA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31AF019-7FF0-4A44-8CFE-8AA94728A081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B00E911-E81E-4C42-8B20-5B47B3FA447D}"/>
              </a:ext>
            </a:extLst>
          </p:cNvPr>
          <p:cNvGrpSpPr/>
          <p:nvPr/>
        </p:nvGrpSpPr>
        <p:grpSpPr>
          <a:xfrm>
            <a:off x="4126913" y="4587974"/>
            <a:ext cx="3109383" cy="276999"/>
            <a:chOff x="3419872" y="4755407"/>
            <a:chExt cx="3109383" cy="276999"/>
          </a:xfrm>
        </p:grpSpPr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2DD95F99-0FCC-477B-8B8C-8C428FDDB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B993B9E-968A-4E73-B25F-07F7F717001F}"/>
                </a:ext>
              </a:extLst>
            </p:cNvPr>
            <p:cNvSpPr txBox="1"/>
            <p:nvPr/>
          </p:nvSpPr>
          <p:spPr>
            <a:xfrm>
              <a:off x="3704443" y="4755407"/>
              <a:ext cx="2824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 LoadBalancer</a:t>
              </a:r>
              <a:endParaRPr lang="ko-KR" altLang="en-US" sz="12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BF18251-E00E-467E-81DE-2E7B1A8641B9}"/>
              </a:ext>
            </a:extLst>
          </p:cNvPr>
          <p:cNvGrpSpPr/>
          <p:nvPr/>
        </p:nvGrpSpPr>
        <p:grpSpPr>
          <a:xfrm>
            <a:off x="2195736" y="4825430"/>
            <a:ext cx="1080302" cy="276999"/>
            <a:chOff x="5371509" y="4755407"/>
            <a:chExt cx="1080302" cy="276999"/>
          </a:xfrm>
        </p:grpSpPr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9A98368F-6F76-455C-9993-443683F50D5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155879-9D5B-42D1-B406-61E16404E444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A505560-3C20-4544-BEA5-E5AD54558679}"/>
              </a:ext>
            </a:extLst>
          </p:cNvPr>
          <p:cNvGrpSpPr/>
          <p:nvPr/>
        </p:nvGrpSpPr>
        <p:grpSpPr>
          <a:xfrm>
            <a:off x="4124141" y="4837632"/>
            <a:ext cx="1141152" cy="276999"/>
            <a:chOff x="6447669" y="4755407"/>
            <a:chExt cx="1141152" cy="276999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50CCA99-330E-40CC-A130-6FAAA582BF53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FA62C66-642F-46E6-9643-CA81C278916B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EA2ED66-3E5A-4C68-8FB9-BA7CECF2F9E1}"/>
              </a:ext>
            </a:extLst>
          </p:cNvPr>
          <p:cNvGrpSpPr/>
          <p:nvPr/>
        </p:nvGrpSpPr>
        <p:grpSpPr>
          <a:xfrm>
            <a:off x="5828826" y="4837632"/>
            <a:ext cx="1393593" cy="276999"/>
            <a:chOff x="6447669" y="4755407"/>
            <a:chExt cx="1393593" cy="276999"/>
          </a:xfrm>
        </p:grpSpPr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CF93870D-3A1F-4EBC-8B71-BFE6BFED84B8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8FEBFD-B2FC-4A64-98E8-AB58E8BE2028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395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4157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3830855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>
            <a:off x="4636864" y="3320585"/>
            <a:ext cx="0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0"/>
            <a:ext cx="116406" cy="175237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>
            <a:off x="4823744" y="3320585"/>
            <a:ext cx="0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729589" y="3874236"/>
            <a:ext cx="0" cy="274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2E54DC-234F-4B66-BED6-87BB4314D9DE}"/>
              </a:ext>
            </a:extLst>
          </p:cNvPr>
          <p:cNvSpPr/>
          <p:nvPr/>
        </p:nvSpPr>
        <p:spPr>
          <a:xfrm>
            <a:off x="4729163" y="1582506"/>
            <a:ext cx="3229023" cy="2382276"/>
          </a:xfrm>
          <a:custGeom>
            <a:avLst/>
            <a:gdLst>
              <a:gd name="connsiteX0" fmla="*/ 0 w 3229023"/>
              <a:gd name="connsiteY0" fmla="*/ 2364581 h 2364581"/>
              <a:gd name="connsiteX1" fmla="*/ 3221831 w 3229023"/>
              <a:gd name="connsiteY1" fmla="*/ 2364581 h 2364581"/>
              <a:gd name="connsiteX2" fmla="*/ 3228975 w 3229023"/>
              <a:gd name="connsiteY2" fmla="*/ 2228850 h 2364581"/>
              <a:gd name="connsiteX3" fmla="*/ 3228975 w 3229023"/>
              <a:gd name="connsiteY3" fmla="*/ 150019 h 2364581"/>
              <a:gd name="connsiteX4" fmla="*/ 2107406 w 3229023"/>
              <a:gd name="connsiteY4" fmla="*/ 150019 h 2364581"/>
              <a:gd name="connsiteX5" fmla="*/ 2107406 w 3229023"/>
              <a:gd name="connsiteY5" fmla="*/ 0 h 23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9023" h="2364581">
                <a:moveTo>
                  <a:pt x="0" y="2364581"/>
                </a:moveTo>
                <a:lnTo>
                  <a:pt x="3221831" y="2364581"/>
                </a:lnTo>
                <a:cubicBezTo>
                  <a:pt x="3230071" y="2257467"/>
                  <a:pt x="3228975" y="2302760"/>
                  <a:pt x="3228975" y="2228850"/>
                </a:cubicBezTo>
                <a:lnTo>
                  <a:pt x="3228975" y="150019"/>
                </a:lnTo>
                <a:lnTo>
                  <a:pt x="2107406" y="150019"/>
                </a:lnTo>
                <a:lnTo>
                  <a:pt x="2107406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33112</TotalTime>
  <Words>366</Words>
  <Application>Microsoft Office PowerPoint</Application>
  <PresentationFormat>화면 슬라이드 쇼(16:9)</PresentationFormat>
  <Paragraphs>189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IPVS Mode Packet Path</vt:lpstr>
      <vt:lpstr>PowerPoint 프레젠테이션</vt:lpstr>
      <vt:lpstr>iptables Mode Packet Path</vt:lpstr>
      <vt:lpstr>Userspace Mode Packet Path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5114</cp:revision>
  <dcterms:created xsi:type="dcterms:W3CDTF">2006-10-05T04:04:58Z</dcterms:created>
  <dcterms:modified xsi:type="dcterms:W3CDTF">2019-05-24T12:04:34Z</dcterms:modified>
</cp:coreProperties>
</file>