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6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900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C04C2-3305-491A-B48D-790856F347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5DAF3BF-E862-410E-B0B5-5B19A1FB5F0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security_hook_heads</a:t>
          </a:r>
          <a:endParaRPr lang="ko-KR" altLang="en-US" dirty="0"/>
        </a:p>
      </dgm:t>
    </dgm:pt>
    <dgm:pt modelId="{D2B1E6D2-2B4C-48BB-905F-7A0F93D32F8B}" type="parTrans" cxnId="{F1F7984B-DB16-4D26-8F66-E34ABCD41BB0}">
      <dgm:prSet/>
      <dgm:spPr/>
      <dgm:t>
        <a:bodyPr/>
        <a:lstStyle/>
        <a:p>
          <a:pPr latinLnBrk="1"/>
          <a:endParaRPr lang="ko-KR" altLang="en-US"/>
        </a:p>
      </dgm:t>
    </dgm:pt>
    <dgm:pt modelId="{A62878DC-9C7E-411A-82DA-C25941403137}" type="sibTrans" cxnId="{F1F7984B-DB16-4D26-8F66-E34ABCD41BB0}">
      <dgm:prSet/>
      <dgm:spPr/>
      <dgm:t>
        <a:bodyPr/>
        <a:lstStyle/>
        <a:p>
          <a:pPr latinLnBrk="1"/>
          <a:endParaRPr lang="ko-KR" altLang="en-US"/>
        </a:p>
      </dgm:t>
    </dgm:pt>
    <dgm:pt modelId="{405943FE-BCF5-4DDB-8E85-30CBE28A88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ptrace_access_check</a:t>
          </a:r>
          <a:endParaRPr lang="ko-KR" altLang="en-US" dirty="0"/>
        </a:p>
      </dgm:t>
    </dgm:pt>
    <dgm:pt modelId="{CA5820D2-097A-4963-895B-1A2BB1C48766}" type="parTrans" cxnId="{D88B0DFC-34EA-4042-A480-F7172DA5D54E}">
      <dgm:prSet/>
      <dgm:spPr/>
      <dgm:t>
        <a:bodyPr/>
        <a:lstStyle/>
        <a:p>
          <a:pPr latinLnBrk="1"/>
          <a:endParaRPr lang="ko-KR" altLang="en-US"/>
        </a:p>
      </dgm:t>
    </dgm:pt>
    <dgm:pt modelId="{90B09376-9C7D-4B5D-BFD6-698314312BFB}" type="sibTrans" cxnId="{D88B0DFC-34EA-4042-A480-F7172DA5D54E}">
      <dgm:prSet/>
      <dgm:spPr/>
      <dgm:t>
        <a:bodyPr/>
        <a:lstStyle/>
        <a:p>
          <a:pPr latinLnBrk="1"/>
          <a:endParaRPr lang="ko-KR" altLang="en-US"/>
        </a:p>
      </dgm:t>
    </dgm:pt>
    <dgm:pt modelId="{2BE1ABC9-FD22-491C-974A-029A4B5F7AB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ptrace_traceme</a:t>
          </a:r>
          <a:endParaRPr lang="ko-KR" altLang="en-US" dirty="0"/>
        </a:p>
      </dgm:t>
    </dgm:pt>
    <dgm:pt modelId="{502AD7A1-73EC-4044-8E16-2BA10C7D66EC}" type="parTrans" cxnId="{C20F707A-C407-4B2D-B2BF-0AE2A4B3A64E}">
      <dgm:prSet/>
      <dgm:spPr/>
      <dgm:t>
        <a:bodyPr/>
        <a:lstStyle/>
        <a:p>
          <a:pPr latinLnBrk="1"/>
          <a:endParaRPr lang="ko-KR" altLang="en-US"/>
        </a:p>
      </dgm:t>
    </dgm:pt>
    <dgm:pt modelId="{75CF5203-B664-4A33-8814-015977748B14}" type="sibTrans" cxnId="{C20F707A-C407-4B2D-B2BF-0AE2A4B3A64E}">
      <dgm:prSet/>
      <dgm:spPr/>
      <dgm:t>
        <a:bodyPr/>
        <a:lstStyle/>
        <a:p>
          <a:pPr latinLnBrk="1"/>
          <a:endParaRPr lang="ko-KR" altLang="en-US"/>
        </a:p>
      </dgm:t>
    </dgm:pt>
    <dgm:pt modelId="{9C5A7DC4-E473-4FC2-B811-E6682C38217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task_prctl</a:t>
          </a:r>
          <a:endParaRPr lang="ko-KR" altLang="en-US" dirty="0"/>
        </a:p>
      </dgm:t>
    </dgm:pt>
    <dgm:pt modelId="{ABBAEF72-1379-4E85-8EE0-52108355C538}" type="parTrans" cxnId="{B31BE9E4-9531-40F3-93BC-D934206093AC}">
      <dgm:prSet/>
      <dgm:spPr/>
      <dgm:t>
        <a:bodyPr/>
        <a:lstStyle/>
        <a:p>
          <a:pPr latinLnBrk="1"/>
          <a:endParaRPr lang="ko-KR" altLang="en-US"/>
        </a:p>
      </dgm:t>
    </dgm:pt>
    <dgm:pt modelId="{CD6AABD0-53EA-46AC-8C36-1C76BA4E19EA}" type="sibTrans" cxnId="{B31BE9E4-9531-40F3-93BC-D934206093AC}">
      <dgm:prSet/>
      <dgm:spPr/>
      <dgm:t>
        <a:bodyPr/>
        <a:lstStyle/>
        <a:p>
          <a:pPr latinLnBrk="1"/>
          <a:endParaRPr lang="ko-KR" altLang="en-US"/>
        </a:p>
      </dgm:t>
    </dgm:pt>
    <dgm:pt modelId="{706A2267-5AC4-4791-AD34-8117B2ADFA8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task_free</a:t>
          </a:r>
          <a:endParaRPr lang="ko-KR" altLang="en-US" dirty="0"/>
        </a:p>
      </dgm:t>
    </dgm:pt>
    <dgm:pt modelId="{DA1D7123-9E5B-42F9-B690-99039013ABBE}" type="parTrans" cxnId="{CC8A8B18-6978-4005-A404-5E9587B1CB46}">
      <dgm:prSet/>
      <dgm:spPr/>
      <dgm:t>
        <a:bodyPr/>
        <a:lstStyle/>
        <a:p>
          <a:pPr latinLnBrk="1"/>
          <a:endParaRPr lang="ko-KR" altLang="en-US"/>
        </a:p>
      </dgm:t>
    </dgm:pt>
    <dgm:pt modelId="{954E76BD-B0BC-4890-B3D1-36A227443DD6}" type="sibTrans" cxnId="{CC8A8B18-6978-4005-A404-5E9587B1CB46}">
      <dgm:prSet/>
      <dgm:spPr/>
      <dgm:t>
        <a:bodyPr/>
        <a:lstStyle/>
        <a:p>
          <a:pPr latinLnBrk="1"/>
          <a:endParaRPr lang="ko-KR" altLang="en-US"/>
        </a:p>
      </dgm:t>
    </dgm:pt>
    <dgm:pt modelId="{52017675-0851-4034-A862-4A049E2C495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task_setrlimit</a:t>
          </a:r>
          <a:endParaRPr lang="ko-KR" altLang="en-US" dirty="0"/>
        </a:p>
      </dgm:t>
    </dgm:pt>
    <dgm:pt modelId="{9BB1F2A4-70E7-47C8-A367-307CF32ADABF}" type="parTrans" cxnId="{F9F74396-B331-44F8-9749-DD896E8C8796}">
      <dgm:prSet/>
      <dgm:spPr/>
      <dgm:t>
        <a:bodyPr/>
        <a:lstStyle/>
        <a:p>
          <a:pPr latinLnBrk="1"/>
          <a:endParaRPr lang="ko-KR" altLang="en-US"/>
        </a:p>
      </dgm:t>
    </dgm:pt>
    <dgm:pt modelId="{4BD2DD86-DB9A-4A37-A343-246F973B6F39}" type="sibTrans" cxnId="{F9F74396-B331-44F8-9749-DD896E8C8796}">
      <dgm:prSet/>
      <dgm:spPr/>
      <dgm:t>
        <a:bodyPr/>
        <a:lstStyle/>
        <a:p>
          <a:pPr latinLnBrk="1"/>
          <a:endParaRPr lang="ko-KR" altLang="en-US"/>
        </a:p>
      </dgm:t>
    </dgm:pt>
    <dgm:pt modelId="{076927B0-D266-4C63-8290-93EA9827DC9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68DE5194-31EA-4685-9571-CFE1232EBF29}" type="parTrans" cxnId="{6F42576E-BFAB-4A3A-A008-E3898272DF58}">
      <dgm:prSet/>
      <dgm:spPr/>
      <dgm:t>
        <a:bodyPr/>
        <a:lstStyle/>
        <a:p>
          <a:pPr latinLnBrk="1"/>
          <a:endParaRPr lang="ko-KR" altLang="en-US"/>
        </a:p>
      </dgm:t>
    </dgm:pt>
    <dgm:pt modelId="{629132B3-46E4-49B1-B4F5-D254B0CFA8BC}" type="sibTrans" cxnId="{6F42576E-BFAB-4A3A-A008-E3898272DF58}">
      <dgm:prSet/>
      <dgm:spPr/>
      <dgm:t>
        <a:bodyPr/>
        <a:lstStyle/>
        <a:p>
          <a:pPr latinLnBrk="1"/>
          <a:endParaRPr lang="ko-KR" altLang="en-US"/>
        </a:p>
      </dgm:t>
    </dgm:pt>
    <dgm:pt modelId="{D9DFF50C-1399-4A00-8F0C-01F2478CA2B5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83AC96E3-4BA5-4A96-BC87-7566147D6A08}" type="parTrans" cxnId="{B8AF93A5-2DE3-4897-AF48-9F700ED3A63B}">
      <dgm:prSet/>
      <dgm:spPr/>
      <dgm:t>
        <a:bodyPr/>
        <a:lstStyle/>
        <a:p>
          <a:pPr latinLnBrk="1"/>
          <a:endParaRPr lang="ko-KR" altLang="en-US"/>
        </a:p>
      </dgm:t>
    </dgm:pt>
    <dgm:pt modelId="{1ABCB4FF-FD1E-4D55-8903-22527B82877B}" type="sibTrans" cxnId="{B8AF93A5-2DE3-4897-AF48-9F700ED3A63B}">
      <dgm:prSet/>
      <dgm:spPr/>
      <dgm:t>
        <a:bodyPr/>
        <a:lstStyle/>
        <a:p>
          <a:pPr latinLnBrk="1"/>
          <a:endParaRPr lang="ko-KR" altLang="en-US"/>
        </a:p>
      </dgm:t>
    </dgm:pt>
    <dgm:pt modelId="{B77DF0C7-9E81-4C35-A2D6-488A55FA08A2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98CA182E-39E6-45D1-864A-B8288DAC4D02}" type="parTrans" cxnId="{ED4702CC-86B2-4430-AFEB-CEFD8E6B3C05}">
      <dgm:prSet/>
      <dgm:spPr/>
      <dgm:t>
        <a:bodyPr/>
        <a:lstStyle/>
        <a:p>
          <a:pPr latinLnBrk="1"/>
          <a:endParaRPr lang="ko-KR" altLang="en-US"/>
        </a:p>
      </dgm:t>
    </dgm:pt>
    <dgm:pt modelId="{7C5EEAF3-1D43-45FB-A811-5D33B3DBD605}" type="sibTrans" cxnId="{ED4702CC-86B2-4430-AFEB-CEFD8E6B3C05}">
      <dgm:prSet/>
      <dgm:spPr/>
      <dgm:t>
        <a:bodyPr/>
        <a:lstStyle/>
        <a:p>
          <a:pPr latinLnBrk="1"/>
          <a:endParaRPr lang="ko-KR" altLang="en-US"/>
        </a:p>
      </dgm:t>
    </dgm:pt>
    <dgm:pt modelId="{D168AD20-9BCA-4BDC-9703-38A7D1E7C409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0D27CECA-EBCE-42B5-A2D3-BD7D4CA73979}" type="parTrans" cxnId="{C5D339DB-C54F-42D3-AF7B-9E8F421ECFE0}">
      <dgm:prSet/>
      <dgm:spPr/>
      <dgm:t>
        <a:bodyPr/>
        <a:lstStyle/>
        <a:p>
          <a:pPr latinLnBrk="1"/>
          <a:endParaRPr lang="ko-KR" altLang="en-US"/>
        </a:p>
      </dgm:t>
    </dgm:pt>
    <dgm:pt modelId="{DB9068ED-8ED5-44FE-8B8F-4A857A1BC57D}" type="sibTrans" cxnId="{C5D339DB-C54F-42D3-AF7B-9E8F421ECFE0}">
      <dgm:prSet/>
      <dgm:spPr/>
      <dgm:t>
        <a:bodyPr/>
        <a:lstStyle/>
        <a:p>
          <a:pPr latinLnBrk="1"/>
          <a:endParaRPr lang="ko-KR" altLang="en-US"/>
        </a:p>
      </dgm:t>
    </dgm:pt>
    <dgm:pt modelId="{362ED6CC-6D26-40DD-BB7C-516DDF2EB147}">
      <dgm:prSet phldrT="[텍스트]"/>
      <dgm:spPr/>
      <dgm:t>
        <a:bodyPr/>
        <a:lstStyle/>
        <a:p>
          <a:pPr latinLnBrk="1"/>
          <a:r>
            <a:rPr lang="en-US" altLang="ko-KR" smtClean="0"/>
            <a:t>Capability</a:t>
          </a:r>
          <a:endParaRPr lang="ko-KR" altLang="en-US" dirty="0"/>
        </a:p>
      </dgm:t>
    </dgm:pt>
    <dgm:pt modelId="{DF4F6E66-0919-4D4A-A70C-E64C55F09BC5}" type="parTrans" cxnId="{8DA8BE9B-0149-4EBF-B33F-D6358360F9F6}">
      <dgm:prSet/>
      <dgm:spPr/>
      <dgm:t>
        <a:bodyPr/>
        <a:lstStyle/>
        <a:p>
          <a:pPr latinLnBrk="1"/>
          <a:endParaRPr lang="ko-KR" altLang="en-US"/>
        </a:p>
      </dgm:t>
    </dgm:pt>
    <dgm:pt modelId="{CE09B09A-FB85-417A-8062-673DF0299126}" type="sibTrans" cxnId="{8DA8BE9B-0149-4EBF-B33F-D6358360F9F6}">
      <dgm:prSet/>
      <dgm:spPr/>
      <dgm:t>
        <a:bodyPr/>
        <a:lstStyle/>
        <a:p>
          <a:pPr latinLnBrk="1"/>
          <a:endParaRPr lang="ko-KR" altLang="en-US"/>
        </a:p>
      </dgm:t>
    </dgm:pt>
    <dgm:pt modelId="{F4D8756A-6A16-45D7-8056-BC73BD10D842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C4D01A6D-9EC9-4EFB-B945-DAB99A6C7FA0}" type="parTrans" cxnId="{B04AFA98-29D8-40BA-BBB7-68C96E000D14}">
      <dgm:prSet/>
      <dgm:spPr/>
      <dgm:t>
        <a:bodyPr/>
        <a:lstStyle/>
        <a:p>
          <a:pPr latinLnBrk="1"/>
          <a:endParaRPr lang="ko-KR" altLang="en-US"/>
        </a:p>
      </dgm:t>
    </dgm:pt>
    <dgm:pt modelId="{7C3C5246-5EB3-4234-8F6D-EE9D3539F03B}" type="sibTrans" cxnId="{B04AFA98-29D8-40BA-BBB7-68C96E000D14}">
      <dgm:prSet/>
      <dgm:spPr/>
      <dgm:t>
        <a:bodyPr/>
        <a:lstStyle/>
        <a:p>
          <a:pPr latinLnBrk="1"/>
          <a:endParaRPr lang="ko-KR" altLang="en-US"/>
        </a:p>
      </dgm:t>
    </dgm:pt>
    <dgm:pt modelId="{65AFD029-D0A9-4695-B57D-ECA70A4A14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AppArmor</a:t>
          </a:r>
          <a:endParaRPr lang="ko-KR" altLang="en-US" dirty="0"/>
        </a:p>
      </dgm:t>
    </dgm:pt>
    <dgm:pt modelId="{E0390A72-2F8A-4836-B4E7-BB6231BBB207}" type="parTrans" cxnId="{71D1F144-0B6D-4BFD-A02D-EC2AA1A670A4}">
      <dgm:prSet/>
      <dgm:spPr/>
      <dgm:t>
        <a:bodyPr/>
        <a:lstStyle/>
        <a:p>
          <a:pPr latinLnBrk="1"/>
          <a:endParaRPr lang="ko-KR" altLang="en-US"/>
        </a:p>
      </dgm:t>
    </dgm:pt>
    <dgm:pt modelId="{283DE5B6-B736-4C0B-8982-BF9B59DB5948}" type="sibTrans" cxnId="{71D1F144-0B6D-4BFD-A02D-EC2AA1A670A4}">
      <dgm:prSet/>
      <dgm:spPr/>
      <dgm:t>
        <a:bodyPr/>
        <a:lstStyle/>
        <a:p>
          <a:pPr latinLnBrk="1"/>
          <a:endParaRPr lang="ko-KR" altLang="en-US"/>
        </a:p>
      </dgm:t>
    </dgm:pt>
    <dgm:pt modelId="{B5B3B7C9-439D-4321-8018-DF69E09AF97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task_setnice</a:t>
          </a:r>
          <a:endParaRPr lang="ko-KR" altLang="en-US" dirty="0"/>
        </a:p>
      </dgm:t>
    </dgm:pt>
    <dgm:pt modelId="{13F8C153-F68F-40A0-AFED-71C6A527C6E8}" type="sibTrans" cxnId="{88673144-DACC-4B93-8168-90844A4741AC}">
      <dgm:prSet/>
      <dgm:spPr/>
      <dgm:t>
        <a:bodyPr/>
        <a:lstStyle/>
        <a:p>
          <a:pPr latinLnBrk="1"/>
          <a:endParaRPr lang="ko-KR" altLang="en-US"/>
        </a:p>
      </dgm:t>
    </dgm:pt>
    <dgm:pt modelId="{FFD0F330-F807-4D25-A2E5-1B3FB42ED8E8}" type="parTrans" cxnId="{88673144-DACC-4B93-8168-90844A4741AC}">
      <dgm:prSet/>
      <dgm:spPr/>
      <dgm:t>
        <a:bodyPr/>
        <a:lstStyle/>
        <a:p>
          <a:pPr latinLnBrk="1"/>
          <a:endParaRPr lang="ko-KR" altLang="en-US"/>
        </a:p>
      </dgm:t>
    </dgm:pt>
    <dgm:pt modelId="{285F58D3-5434-486E-B3EA-97573B9BBADA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A3DF9C42-07A4-4225-AF0E-61037EB7FEE9}" type="parTrans" cxnId="{6D97E790-8A4F-4667-868B-F64BC64D3324}">
      <dgm:prSet/>
      <dgm:spPr/>
      <dgm:t>
        <a:bodyPr/>
        <a:lstStyle/>
        <a:p>
          <a:pPr latinLnBrk="1"/>
          <a:endParaRPr lang="ko-KR" altLang="en-US"/>
        </a:p>
      </dgm:t>
    </dgm:pt>
    <dgm:pt modelId="{C14E713C-5674-44BD-A3F0-ABFDEC18D5AA}" type="sibTrans" cxnId="{6D97E790-8A4F-4667-868B-F64BC64D3324}">
      <dgm:prSet/>
      <dgm:spPr/>
      <dgm:t>
        <a:bodyPr/>
        <a:lstStyle/>
        <a:p>
          <a:pPr latinLnBrk="1"/>
          <a:endParaRPr lang="ko-KR" altLang="en-US"/>
        </a:p>
      </dgm:t>
    </dgm:pt>
    <dgm:pt modelId="{FDD0CC1B-9115-4C75-A35C-3A4E241F59BA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A139D5A8-C2C4-4F7E-87D3-562F86AB453C}" type="parTrans" cxnId="{E990D314-F63A-4834-AA17-E319F619807A}">
      <dgm:prSet/>
      <dgm:spPr/>
      <dgm:t>
        <a:bodyPr/>
        <a:lstStyle/>
        <a:p>
          <a:pPr latinLnBrk="1"/>
          <a:endParaRPr lang="ko-KR" altLang="en-US"/>
        </a:p>
      </dgm:t>
    </dgm:pt>
    <dgm:pt modelId="{EEC6BC8C-1704-47E9-A48D-384BE7F57068}" type="sibTrans" cxnId="{E990D314-F63A-4834-AA17-E319F619807A}">
      <dgm:prSet/>
      <dgm:spPr/>
      <dgm:t>
        <a:bodyPr/>
        <a:lstStyle/>
        <a:p>
          <a:pPr latinLnBrk="1"/>
          <a:endParaRPr lang="ko-KR" altLang="en-US"/>
        </a:p>
      </dgm:t>
    </dgm:pt>
    <dgm:pt modelId="{FE26EEA0-9DE8-43C6-8389-425580107E2D}">
      <dgm:prSet phldrT="[텍스트]"/>
      <dgm:spPr/>
      <dgm:t>
        <a:bodyPr/>
        <a:lstStyle/>
        <a:p>
          <a:pPr latinLnBrk="1"/>
          <a:r>
            <a:rPr lang="en-US" altLang="ko-KR" dirty="0" smtClean="0"/>
            <a:t>Yama</a:t>
          </a:r>
          <a:endParaRPr lang="ko-KR" altLang="en-US" dirty="0"/>
        </a:p>
      </dgm:t>
    </dgm:pt>
    <dgm:pt modelId="{70E5FDB5-5EE9-4857-BCB9-7CF76D7F4229}" type="parTrans" cxnId="{341EB97B-0F91-403A-AAB7-BC464A7068EB}">
      <dgm:prSet/>
      <dgm:spPr/>
      <dgm:t>
        <a:bodyPr/>
        <a:lstStyle/>
        <a:p>
          <a:pPr latinLnBrk="1"/>
          <a:endParaRPr lang="ko-KR" altLang="en-US"/>
        </a:p>
      </dgm:t>
    </dgm:pt>
    <dgm:pt modelId="{0BB3DEFF-E757-4397-84E1-58137DB8E088}" type="sibTrans" cxnId="{341EB97B-0F91-403A-AAB7-BC464A7068EB}">
      <dgm:prSet/>
      <dgm:spPr/>
      <dgm:t>
        <a:bodyPr/>
        <a:lstStyle/>
        <a:p>
          <a:pPr latinLnBrk="1"/>
          <a:endParaRPr lang="ko-KR" altLang="en-US"/>
        </a:p>
      </dgm:t>
    </dgm:pt>
    <dgm:pt modelId="{59293F7B-4221-41E3-8DF7-4E9DC57E2A6E}">
      <dgm:prSet phldrT="[텍스트]"/>
      <dgm:spPr/>
      <dgm:t>
        <a:bodyPr/>
        <a:lstStyle/>
        <a:p>
          <a:pPr latinLnBrk="1"/>
          <a:r>
            <a:rPr lang="en-US" altLang="ko-KR" dirty="0" smtClean="0"/>
            <a:t>Capability</a:t>
          </a:r>
          <a:endParaRPr lang="ko-KR" altLang="en-US" dirty="0"/>
        </a:p>
      </dgm:t>
    </dgm:pt>
    <dgm:pt modelId="{F2714F3D-9D6F-4346-B7B0-590757014155}" type="parTrans" cxnId="{92717FBE-FD08-444B-ACC4-DF405EDA8A8B}">
      <dgm:prSet/>
      <dgm:spPr/>
      <dgm:t>
        <a:bodyPr/>
        <a:lstStyle/>
        <a:p>
          <a:pPr latinLnBrk="1"/>
          <a:endParaRPr lang="ko-KR" altLang="en-US"/>
        </a:p>
      </dgm:t>
    </dgm:pt>
    <dgm:pt modelId="{6C5FC0D6-D4E8-4219-A06B-D657F48C65ED}" type="sibTrans" cxnId="{92717FBE-FD08-444B-ACC4-DF405EDA8A8B}">
      <dgm:prSet/>
      <dgm:spPr/>
      <dgm:t>
        <a:bodyPr/>
        <a:lstStyle/>
        <a:p>
          <a:pPr latinLnBrk="1"/>
          <a:endParaRPr lang="ko-KR" altLang="en-US"/>
        </a:p>
      </dgm:t>
    </dgm:pt>
    <dgm:pt modelId="{AC3A8B3E-8581-493C-8A17-158C8B3F76CF}" type="pres">
      <dgm:prSet presAssocID="{112C04C2-3305-491A-B48D-790856F347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934496-5516-4435-BC2E-8972A6FD002B}" type="pres">
      <dgm:prSet presAssocID="{85DAF3BF-E862-410E-B0B5-5B19A1FB5F00}" presName="root1" presStyleCnt="0"/>
      <dgm:spPr/>
    </dgm:pt>
    <dgm:pt modelId="{292FF108-2796-42D8-A930-A7077F2FC822}" type="pres">
      <dgm:prSet presAssocID="{85DAF3BF-E862-410E-B0B5-5B19A1FB5F00}" presName="LevelOneTextNode" presStyleLbl="node0" presStyleIdx="0" presStyleCnt="1" custScaleY="722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E710D0-7A47-42A8-B199-2C8E8FB5C9AF}" type="pres">
      <dgm:prSet presAssocID="{85DAF3BF-E862-410E-B0B5-5B19A1FB5F00}" presName="level2hierChild" presStyleCnt="0"/>
      <dgm:spPr/>
    </dgm:pt>
    <dgm:pt modelId="{79AFDE72-A684-49B7-84AF-B09F5CA7DB22}" type="pres">
      <dgm:prSet presAssocID="{ABBAEF72-1379-4E85-8EE0-52108355C538}" presName="conn2-1" presStyleLbl="parChTrans1D2" presStyleIdx="0" presStyleCnt="6"/>
      <dgm:spPr/>
    </dgm:pt>
    <dgm:pt modelId="{EEE893F3-EC38-4F88-AD34-BCE279D8A655}" type="pres">
      <dgm:prSet presAssocID="{ABBAEF72-1379-4E85-8EE0-52108355C538}" presName="connTx" presStyleLbl="parChTrans1D2" presStyleIdx="0" presStyleCnt="6"/>
      <dgm:spPr/>
    </dgm:pt>
    <dgm:pt modelId="{3E127FCE-FD4C-405B-8CC4-10919E6C3642}" type="pres">
      <dgm:prSet presAssocID="{9C5A7DC4-E473-4FC2-B811-E6682C38217F}" presName="root2" presStyleCnt="0"/>
      <dgm:spPr/>
    </dgm:pt>
    <dgm:pt modelId="{90D8C367-D52C-4F01-82B9-CF2EF4DDDDF3}" type="pres">
      <dgm:prSet presAssocID="{9C5A7DC4-E473-4FC2-B811-E6682C38217F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B4BE3-C93F-4609-88C3-85B6AE6BC111}" type="pres">
      <dgm:prSet presAssocID="{9C5A7DC4-E473-4FC2-B811-E6682C38217F}" presName="level3hierChild" presStyleCnt="0"/>
      <dgm:spPr/>
    </dgm:pt>
    <dgm:pt modelId="{3E0ADFEB-1595-4BBA-B06E-12DA0DD2D73B}" type="pres">
      <dgm:prSet presAssocID="{A3DF9C42-07A4-4225-AF0E-61037EB7FEE9}" presName="conn2-1" presStyleLbl="parChTrans1D3" presStyleIdx="0" presStyleCnt="6"/>
      <dgm:spPr/>
    </dgm:pt>
    <dgm:pt modelId="{BD67095A-D0A8-47BB-B38E-5D764DAED74F}" type="pres">
      <dgm:prSet presAssocID="{A3DF9C42-07A4-4225-AF0E-61037EB7FEE9}" presName="connTx" presStyleLbl="parChTrans1D3" presStyleIdx="0" presStyleCnt="6"/>
      <dgm:spPr/>
    </dgm:pt>
    <dgm:pt modelId="{66216BD0-5E47-4C5D-98A8-E0C7400F40E3}" type="pres">
      <dgm:prSet presAssocID="{285F58D3-5434-486E-B3EA-97573B9BBADA}" presName="root2" presStyleCnt="0"/>
      <dgm:spPr/>
    </dgm:pt>
    <dgm:pt modelId="{5CEDF295-D360-4BB5-94BA-7D69C692CAA2}" type="pres">
      <dgm:prSet presAssocID="{285F58D3-5434-486E-B3EA-97573B9BBAD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95070B-C209-48E9-A3E2-96588C21D412}" type="pres">
      <dgm:prSet presAssocID="{285F58D3-5434-486E-B3EA-97573B9BBADA}" presName="level3hierChild" presStyleCnt="0"/>
      <dgm:spPr/>
    </dgm:pt>
    <dgm:pt modelId="{CE60EB9C-BF2D-4F80-B4F2-D150C921583A}" type="pres">
      <dgm:prSet presAssocID="{A139D5A8-C2C4-4F7E-87D3-562F86AB453C}" presName="conn2-1" presStyleLbl="parChTrans1D4" presStyleIdx="0" presStyleCnt="5"/>
      <dgm:spPr/>
    </dgm:pt>
    <dgm:pt modelId="{93CE2AD5-F225-4A15-89F1-54BE500E65AE}" type="pres">
      <dgm:prSet presAssocID="{A139D5A8-C2C4-4F7E-87D3-562F86AB453C}" presName="connTx" presStyleLbl="parChTrans1D4" presStyleIdx="0" presStyleCnt="5"/>
      <dgm:spPr/>
    </dgm:pt>
    <dgm:pt modelId="{6B640868-848C-4F1B-BCBD-DA20FBDAFDBA}" type="pres">
      <dgm:prSet presAssocID="{FDD0CC1B-9115-4C75-A35C-3A4E241F59BA}" presName="root2" presStyleCnt="0"/>
      <dgm:spPr/>
    </dgm:pt>
    <dgm:pt modelId="{0C755676-9F10-4C4A-9E0B-FA3837E3F7F7}" type="pres">
      <dgm:prSet presAssocID="{FDD0CC1B-9115-4C75-A35C-3A4E241F59BA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3F8384-5088-4E09-83D0-96F6DA6FCAFA}" type="pres">
      <dgm:prSet presAssocID="{FDD0CC1B-9115-4C75-A35C-3A4E241F59BA}" presName="level3hierChild" presStyleCnt="0"/>
      <dgm:spPr/>
    </dgm:pt>
    <dgm:pt modelId="{46BBED5F-F917-4E7A-9F99-7B9F1BD1973E}" type="pres">
      <dgm:prSet presAssocID="{DA1D7123-9E5B-42F9-B690-99039013ABBE}" presName="conn2-1" presStyleLbl="parChTrans1D2" presStyleIdx="1" presStyleCnt="6"/>
      <dgm:spPr/>
    </dgm:pt>
    <dgm:pt modelId="{E6C29CE8-9CD3-4B83-A239-1A27FF9F9668}" type="pres">
      <dgm:prSet presAssocID="{DA1D7123-9E5B-42F9-B690-99039013ABBE}" presName="connTx" presStyleLbl="parChTrans1D2" presStyleIdx="1" presStyleCnt="6"/>
      <dgm:spPr/>
    </dgm:pt>
    <dgm:pt modelId="{C625A522-3A93-431E-90DC-EFD3198EDE13}" type="pres">
      <dgm:prSet presAssocID="{706A2267-5AC4-4791-AD34-8117B2ADFA89}" presName="root2" presStyleCnt="0"/>
      <dgm:spPr/>
    </dgm:pt>
    <dgm:pt modelId="{1960D41F-952A-4D9C-8409-5280018EF420}" type="pres">
      <dgm:prSet presAssocID="{706A2267-5AC4-4791-AD34-8117B2ADFA89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4D1692-CC06-4F4A-A15A-EE470495189B}" type="pres">
      <dgm:prSet presAssocID="{706A2267-5AC4-4791-AD34-8117B2ADFA89}" presName="level3hierChild" presStyleCnt="0"/>
      <dgm:spPr/>
    </dgm:pt>
    <dgm:pt modelId="{1CDE153D-2CEE-48EB-A611-156C21D59072}" type="pres">
      <dgm:prSet presAssocID="{70E5FDB5-5EE9-4857-BCB9-7CF76D7F4229}" presName="conn2-1" presStyleLbl="parChTrans1D3" presStyleIdx="1" presStyleCnt="6"/>
      <dgm:spPr/>
    </dgm:pt>
    <dgm:pt modelId="{7B37DE2D-BD31-416C-9B25-1FDF58307032}" type="pres">
      <dgm:prSet presAssocID="{70E5FDB5-5EE9-4857-BCB9-7CF76D7F4229}" presName="connTx" presStyleLbl="parChTrans1D3" presStyleIdx="1" presStyleCnt="6"/>
      <dgm:spPr/>
    </dgm:pt>
    <dgm:pt modelId="{888037A2-03B8-44CD-A150-C947D18D6B71}" type="pres">
      <dgm:prSet presAssocID="{FE26EEA0-9DE8-43C6-8389-425580107E2D}" presName="root2" presStyleCnt="0"/>
      <dgm:spPr/>
    </dgm:pt>
    <dgm:pt modelId="{6A0BFEA1-5943-4238-A863-9EEBC289BCDA}" type="pres">
      <dgm:prSet presAssocID="{FE26EEA0-9DE8-43C6-8389-425580107E2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A1ECA3-3F38-431B-B322-7B891D65A7D8}" type="pres">
      <dgm:prSet presAssocID="{FE26EEA0-9DE8-43C6-8389-425580107E2D}" presName="level3hierChild" presStyleCnt="0"/>
      <dgm:spPr/>
    </dgm:pt>
    <dgm:pt modelId="{A421D186-CFAE-495C-91EF-B1E19CCD14AB}" type="pres">
      <dgm:prSet presAssocID="{FFD0F330-F807-4D25-A2E5-1B3FB42ED8E8}" presName="conn2-1" presStyleLbl="parChTrans1D2" presStyleIdx="2" presStyleCnt="6"/>
      <dgm:spPr/>
    </dgm:pt>
    <dgm:pt modelId="{4FDEF1D5-8271-44C5-850C-59290AA64490}" type="pres">
      <dgm:prSet presAssocID="{FFD0F330-F807-4D25-A2E5-1B3FB42ED8E8}" presName="connTx" presStyleLbl="parChTrans1D2" presStyleIdx="2" presStyleCnt="6"/>
      <dgm:spPr/>
    </dgm:pt>
    <dgm:pt modelId="{F92F98C7-B921-473C-8827-DC26F05F3FDF}" type="pres">
      <dgm:prSet presAssocID="{B5B3B7C9-439D-4321-8018-DF69E09AF975}" presName="root2" presStyleCnt="0"/>
      <dgm:spPr/>
    </dgm:pt>
    <dgm:pt modelId="{C14D0C26-B8FB-47AF-851B-260B1A4F36AA}" type="pres">
      <dgm:prSet presAssocID="{B5B3B7C9-439D-4321-8018-DF69E09AF975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46708D-0F38-428A-BA81-71D82F9DD14D}" type="pres">
      <dgm:prSet presAssocID="{B5B3B7C9-439D-4321-8018-DF69E09AF975}" presName="level3hierChild" presStyleCnt="0"/>
      <dgm:spPr/>
    </dgm:pt>
    <dgm:pt modelId="{14412B23-54B6-4525-9614-BA7053C23C1E}" type="pres">
      <dgm:prSet presAssocID="{F2714F3D-9D6F-4346-B7B0-590757014155}" presName="conn2-1" presStyleLbl="parChTrans1D3" presStyleIdx="2" presStyleCnt="6"/>
      <dgm:spPr/>
    </dgm:pt>
    <dgm:pt modelId="{09F01092-5DCB-4713-A26F-DE77A0181F6B}" type="pres">
      <dgm:prSet presAssocID="{F2714F3D-9D6F-4346-B7B0-590757014155}" presName="connTx" presStyleLbl="parChTrans1D3" presStyleIdx="2" presStyleCnt="6"/>
      <dgm:spPr/>
    </dgm:pt>
    <dgm:pt modelId="{94A2BEDB-6673-4BF9-82D5-3F3CF08FC351}" type="pres">
      <dgm:prSet presAssocID="{59293F7B-4221-41E3-8DF7-4E9DC57E2A6E}" presName="root2" presStyleCnt="0"/>
      <dgm:spPr/>
    </dgm:pt>
    <dgm:pt modelId="{9529DD9B-FFC7-4E62-9557-95E0C99A0BF6}" type="pres">
      <dgm:prSet presAssocID="{59293F7B-4221-41E3-8DF7-4E9DC57E2A6E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38A723-466D-48E2-96BC-78B24FDF026F}" type="pres">
      <dgm:prSet presAssocID="{59293F7B-4221-41E3-8DF7-4E9DC57E2A6E}" presName="level3hierChild" presStyleCnt="0"/>
      <dgm:spPr/>
    </dgm:pt>
    <dgm:pt modelId="{EE128FCC-313A-498A-92FD-946BE319B075}" type="pres">
      <dgm:prSet presAssocID="{9BB1F2A4-70E7-47C8-A367-307CF32ADABF}" presName="conn2-1" presStyleLbl="parChTrans1D2" presStyleIdx="3" presStyleCnt="6"/>
      <dgm:spPr/>
    </dgm:pt>
    <dgm:pt modelId="{D6621292-44EF-4795-AC24-9D4C6D97DEF6}" type="pres">
      <dgm:prSet presAssocID="{9BB1F2A4-70E7-47C8-A367-307CF32ADABF}" presName="connTx" presStyleLbl="parChTrans1D2" presStyleIdx="3" presStyleCnt="6"/>
      <dgm:spPr/>
    </dgm:pt>
    <dgm:pt modelId="{3EEF13CB-C9D1-4ED2-861B-94CF4F1DD16D}" type="pres">
      <dgm:prSet presAssocID="{52017675-0851-4034-A862-4A049E2C4954}" presName="root2" presStyleCnt="0"/>
      <dgm:spPr/>
    </dgm:pt>
    <dgm:pt modelId="{0D3FB87E-4518-48FA-9AE8-51247295EEE1}" type="pres">
      <dgm:prSet presAssocID="{52017675-0851-4034-A862-4A049E2C495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4449F-62A2-41C0-A974-F10D04C0F34A}" type="pres">
      <dgm:prSet presAssocID="{52017675-0851-4034-A862-4A049E2C4954}" presName="level3hierChild" presStyleCnt="0"/>
      <dgm:spPr/>
    </dgm:pt>
    <dgm:pt modelId="{57D917F9-6C0D-4BA3-AA23-5A217E3B245E}" type="pres">
      <dgm:prSet presAssocID="{68DE5194-31EA-4685-9571-CFE1232EBF29}" presName="conn2-1" presStyleLbl="parChTrans1D3" presStyleIdx="3" presStyleCnt="6"/>
      <dgm:spPr/>
    </dgm:pt>
    <dgm:pt modelId="{67088A3F-898A-49FF-B3C1-45736443CEC1}" type="pres">
      <dgm:prSet presAssocID="{68DE5194-31EA-4685-9571-CFE1232EBF29}" presName="connTx" presStyleLbl="parChTrans1D3" presStyleIdx="3" presStyleCnt="6"/>
      <dgm:spPr/>
    </dgm:pt>
    <dgm:pt modelId="{57F94A61-D47F-4B99-887A-A18DB2464CA5}" type="pres">
      <dgm:prSet presAssocID="{076927B0-D266-4C63-8290-93EA9827DC97}" presName="root2" presStyleCnt="0"/>
      <dgm:spPr/>
    </dgm:pt>
    <dgm:pt modelId="{9FB67CE4-6426-40FF-AA3A-3FE1D5377338}" type="pres">
      <dgm:prSet presAssocID="{076927B0-D266-4C63-8290-93EA9827DC9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78B3C-E2BE-4D05-8761-2D79681FE7D6}" type="pres">
      <dgm:prSet presAssocID="{076927B0-D266-4C63-8290-93EA9827DC97}" presName="level3hierChild" presStyleCnt="0"/>
      <dgm:spPr/>
    </dgm:pt>
    <dgm:pt modelId="{34631F3B-4B7E-4861-BFE7-DAFAC3B32C55}" type="pres">
      <dgm:prSet presAssocID="{CA5820D2-097A-4963-895B-1A2BB1C48766}" presName="conn2-1" presStyleLbl="parChTrans1D2" presStyleIdx="4" presStyleCnt="6"/>
      <dgm:spPr/>
    </dgm:pt>
    <dgm:pt modelId="{BA44D73C-7326-444D-85AC-A2A443DB661F}" type="pres">
      <dgm:prSet presAssocID="{CA5820D2-097A-4963-895B-1A2BB1C48766}" presName="connTx" presStyleLbl="parChTrans1D2" presStyleIdx="4" presStyleCnt="6"/>
      <dgm:spPr/>
    </dgm:pt>
    <dgm:pt modelId="{3668E1DE-0208-43AA-8610-FAAE33574468}" type="pres">
      <dgm:prSet presAssocID="{405943FE-BCF5-4DDB-8E85-30CBE28A8883}" presName="root2" presStyleCnt="0"/>
      <dgm:spPr/>
    </dgm:pt>
    <dgm:pt modelId="{71CBC683-6EC0-4865-9227-15F1C69D68C2}" type="pres">
      <dgm:prSet presAssocID="{405943FE-BCF5-4DDB-8E85-30CBE28A888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8E88D-A9DD-4497-8CA4-72E29783F827}" type="pres">
      <dgm:prSet presAssocID="{405943FE-BCF5-4DDB-8E85-30CBE28A8883}" presName="level3hierChild" presStyleCnt="0"/>
      <dgm:spPr/>
    </dgm:pt>
    <dgm:pt modelId="{9EE7A09C-E278-4FD4-8A88-F5D804227D6A}" type="pres">
      <dgm:prSet presAssocID="{83AC96E3-4BA5-4A96-BC87-7566147D6A08}" presName="conn2-1" presStyleLbl="parChTrans1D3" presStyleIdx="4" presStyleCnt="6"/>
      <dgm:spPr/>
    </dgm:pt>
    <dgm:pt modelId="{B9481E4C-3EB8-40DB-A710-EF6954083B82}" type="pres">
      <dgm:prSet presAssocID="{83AC96E3-4BA5-4A96-BC87-7566147D6A08}" presName="connTx" presStyleLbl="parChTrans1D3" presStyleIdx="4" presStyleCnt="6"/>
      <dgm:spPr/>
    </dgm:pt>
    <dgm:pt modelId="{A328127B-F932-4FFD-9B0C-8D05D0C10219}" type="pres">
      <dgm:prSet presAssocID="{D9DFF50C-1399-4A00-8F0C-01F2478CA2B5}" presName="root2" presStyleCnt="0"/>
      <dgm:spPr/>
    </dgm:pt>
    <dgm:pt modelId="{F415BDFA-4CA3-4B98-ABC6-BE4E72C39D9E}" type="pres">
      <dgm:prSet presAssocID="{D9DFF50C-1399-4A00-8F0C-01F2478CA2B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733BA-9E71-4014-9AF5-9794BC62D520}" type="pres">
      <dgm:prSet presAssocID="{D9DFF50C-1399-4A00-8F0C-01F2478CA2B5}" presName="level3hierChild" presStyleCnt="0"/>
      <dgm:spPr/>
    </dgm:pt>
    <dgm:pt modelId="{3BCF73B5-B759-4593-9002-E1A627FFB200}" type="pres">
      <dgm:prSet presAssocID="{98CA182E-39E6-45D1-864A-B8288DAC4D02}" presName="conn2-1" presStyleLbl="parChTrans1D4" presStyleIdx="1" presStyleCnt="5"/>
      <dgm:spPr/>
    </dgm:pt>
    <dgm:pt modelId="{A2BDDB94-6389-4CA7-9775-67D51266B03B}" type="pres">
      <dgm:prSet presAssocID="{98CA182E-39E6-45D1-864A-B8288DAC4D02}" presName="connTx" presStyleLbl="parChTrans1D4" presStyleIdx="1" presStyleCnt="5"/>
      <dgm:spPr/>
    </dgm:pt>
    <dgm:pt modelId="{5236A7B6-55B2-4AB1-969F-F8928078A024}" type="pres">
      <dgm:prSet presAssocID="{B77DF0C7-9E81-4C35-A2D6-488A55FA08A2}" presName="root2" presStyleCnt="0"/>
      <dgm:spPr/>
    </dgm:pt>
    <dgm:pt modelId="{34D76AFE-7E0D-4C14-B3AF-FA2E51B9A95E}" type="pres">
      <dgm:prSet presAssocID="{B77DF0C7-9E81-4C35-A2D6-488A55FA08A2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B0B9DB-8487-4010-A2EB-C0D3BB59A535}" type="pres">
      <dgm:prSet presAssocID="{B77DF0C7-9E81-4C35-A2D6-488A55FA08A2}" presName="level3hierChild" presStyleCnt="0"/>
      <dgm:spPr/>
    </dgm:pt>
    <dgm:pt modelId="{919D33BE-B665-44E9-8482-2098DF01F629}" type="pres">
      <dgm:prSet presAssocID="{0D27CECA-EBCE-42B5-A2D3-BD7D4CA73979}" presName="conn2-1" presStyleLbl="parChTrans1D4" presStyleIdx="2" presStyleCnt="5"/>
      <dgm:spPr/>
    </dgm:pt>
    <dgm:pt modelId="{ABC3B7F4-3B3C-4B21-9BDE-390024E33F76}" type="pres">
      <dgm:prSet presAssocID="{0D27CECA-EBCE-42B5-A2D3-BD7D4CA73979}" presName="connTx" presStyleLbl="parChTrans1D4" presStyleIdx="2" presStyleCnt="5"/>
      <dgm:spPr/>
    </dgm:pt>
    <dgm:pt modelId="{18978DA6-99C6-48E8-80A0-9CA0D37DA30F}" type="pres">
      <dgm:prSet presAssocID="{D168AD20-9BCA-4BDC-9703-38A7D1E7C409}" presName="root2" presStyleCnt="0"/>
      <dgm:spPr/>
    </dgm:pt>
    <dgm:pt modelId="{7933AC29-CEB4-4FE5-BE12-CDBDA220C40C}" type="pres">
      <dgm:prSet presAssocID="{D168AD20-9BCA-4BDC-9703-38A7D1E7C40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138065-9058-4198-A84B-FB05FCB58DA8}" type="pres">
      <dgm:prSet presAssocID="{D168AD20-9BCA-4BDC-9703-38A7D1E7C409}" presName="level3hierChild" presStyleCnt="0"/>
      <dgm:spPr/>
    </dgm:pt>
    <dgm:pt modelId="{B3E1F139-72F9-4069-8719-768191BFEC26}" type="pres">
      <dgm:prSet presAssocID="{502AD7A1-73EC-4044-8E16-2BA10C7D66EC}" presName="conn2-1" presStyleLbl="parChTrans1D2" presStyleIdx="5" presStyleCnt="6"/>
      <dgm:spPr/>
    </dgm:pt>
    <dgm:pt modelId="{E63E6CE6-FDFF-4768-848D-9E0AFD512BDD}" type="pres">
      <dgm:prSet presAssocID="{502AD7A1-73EC-4044-8E16-2BA10C7D66EC}" presName="connTx" presStyleLbl="parChTrans1D2" presStyleIdx="5" presStyleCnt="6"/>
      <dgm:spPr/>
    </dgm:pt>
    <dgm:pt modelId="{93F53EB2-C862-49A8-863C-0889DC866FFB}" type="pres">
      <dgm:prSet presAssocID="{2BE1ABC9-FD22-491C-974A-029A4B5F7AB1}" presName="root2" presStyleCnt="0"/>
      <dgm:spPr/>
    </dgm:pt>
    <dgm:pt modelId="{A53915CE-A9CA-46EF-B11D-295AA155AAEF}" type="pres">
      <dgm:prSet presAssocID="{2BE1ABC9-FD22-491C-974A-029A4B5F7AB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FA65A5-C981-4DF2-B819-CA524552079A}" type="pres">
      <dgm:prSet presAssocID="{2BE1ABC9-FD22-491C-974A-029A4B5F7AB1}" presName="level3hierChild" presStyleCnt="0"/>
      <dgm:spPr/>
    </dgm:pt>
    <dgm:pt modelId="{6975FAE1-A0B9-4EE7-900F-407E833AFDDD}" type="pres">
      <dgm:prSet presAssocID="{DF4F6E66-0919-4D4A-A70C-E64C55F09BC5}" presName="conn2-1" presStyleLbl="parChTrans1D3" presStyleIdx="5" presStyleCnt="6"/>
      <dgm:spPr/>
    </dgm:pt>
    <dgm:pt modelId="{772C8766-D38D-453A-BB0B-BC6CA211E1B8}" type="pres">
      <dgm:prSet presAssocID="{DF4F6E66-0919-4D4A-A70C-E64C55F09BC5}" presName="connTx" presStyleLbl="parChTrans1D3" presStyleIdx="5" presStyleCnt="6"/>
      <dgm:spPr/>
    </dgm:pt>
    <dgm:pt modelId="{A38A6CC7-D0CB-4351-B489-CEA5FA7CCA89}" type="pres">
      <dgm:prSet presAssocID="{362ED6CC-6D26-40DD-BB7C-516DDF2EB147}" presName="root2" presStyleCnt="0"/>
      <dgm:spPr/>
    </dgm:pt>
    <dgm:pt modelId="{38C6F073-27F0-4E03-AE50-3479969917E2}" type="pres">
      <dgm:prSet presAssocID="{362ED6CC-6D26-40DD-BB7C-516DDF2EB14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C15928-2BD7-4853-A627-BE9252AFFC6D}" type="pres">
      <dgm:prSet presAssocID="{362ED6CC-6D26-40DD-BB7C-516DDF2EB147}" presName="level3hierChild" presStyleCnt="0"/>
      <dgm:spPr/>
    </dgm:pt>
    <dgm:pt modelId="{9F59D631-8BC5-476D-9D78-9EBB2EAB00A2}" type="pres">
      <dgm:prSet presAssocID="{C4D01A6D-9EC9-4EFB-B945-DAB99A6C7FA0}" presName="conn2-1" presStyleLbl="parChTrans1D4" presStyleIdx="3" presStyleCnt="5"/>
      <dgm:spPr/>
    </dgm:pt>
    <dgm:pt modelId="{022B6BE1-75BE-41F6-B7B0-0B875F9D33DB}" type="pres">
      <dgm:prSet presAssocID="{C4D01A6D-9EC9-4EFB-B945-DAB99A6C7FA0}" presName="connTx" presStyleLbl="parChTrans1D4" presStyleIdx="3" presStyleCnt="5"/>
      <dgm:spPr/>
    </dgm:pt>
    <dgm:pt modelId="{83173EB0-2303-4C5B-9B03-E6FBAB69EA71}" type="pres">
      <dgm:prSet presAssocID="{F4D8756A-6A16-45D7-8056-BC73BD10D842}" presName="root2" presStyleCnt="0"/>
      <dgm:spPr/>
    </dgm:pt>
    <dgm:pt modelId="{A8D3984A-B417-4162-90CA-5C5C55D7C17F}" type="pres">
      <dgm:prSet presAssocID="{F4D8756A-6A16-45D7-8056-BC73BD10D842}" presName="LevelTwoTextNode" presStyleLbl="node4" presStyleIdx="3" presStyleCnt="5">
        <dgm:presLayoutVars>
          <dgm:chPref val="3"/>
        </dgm:presLayoutVars>
      </dgm:prSet>
      <dgm:spPr/>
    </dgm:pt>
    <dgm:pt modelId="{BA427393-0958-4E94-A597-374C8C1E7AC8}" type="pres">
      <dgm:prSet presAssocID="{F4D8756A-6A16-45D7-8056-BC73BD10D842}" presName="level3hierChild" presStyleCnt="0"/>
      <dgm:spPr/>
    </dgm:pt>
    <dgm:pt modelId="{92CEE26F-7226-4317-8D2F-F15E63E3500E}" type="pres">
      <dgm:prSet presAssocID="{E0390A72-2F8A-4836-B4E7-BB6231BBB207}" presName="conn2-1" presStyleLbl="parChTrans1D4" presStyleIdx="4" presStyleCnt="5"/>
      <dgm:spPr/>
    </dgm:pt>
    <dgm:pt modelId="{2985F125-1914-4277-919C-D7FF631A809B}" type="pres">
      <dgm:prSet presAssocID="{E0390A72-2F8A-4836-B4E7-BB6231BBB207}" presName="connTx" presStyleLbl="parChTrans1D4" presStyleIdx="4" presStyleCnt="5"/>
      <dgm:spPr/>
    </dgm:pt>
    <dgm:pt modelId="{7DD95430-747E-4251-84D6-684E29514931}" type="pres">
      <dgm:prSet presAssocID="{65AFD029-D0A9-4695-B57D-ECA70A4A145F}" presName="root2" presStyleCnt="0"/>
      <dgm:spPr/>
    </dgm:pt>
    <dgm:pt modelId="{C646AFEB-2A7E-444E-93B4-A5439435C274}" type="pres">
      <dgm:prSet presAssocID="{65AFD029-D0A9-4695-B57D-ECA70A4A145F}" presName="LevelTwoTextNode" presStyleLbl="node4" presStyleIdx="4" presStyleCnt="5">
        <dgm:presLayoutVars>
          <dgm:chPref val="3"/>
        </dgm:presLayoutVars>
      </dgm:prSet>
      <dgm:spPr/>
    </dgm:pt>
    <dgm:pt modelId="{AB4327A7-0086-4429-87D3-75C31DBD92CA}" type="pres">
      <dgm:prSet presAssocID="{65AFD029-D0A9-4695-B57D-ECA70A4A145F}" presName="level3hierChild" presStyleCnt="0"/>
      <dgm:spPr/>
    </dgm:pt>
  </dgm:ptLst>
  <dgm:cxnLst>
    <dgm:cxn modelId="{63EF9067-817C-4C8E-8861-ADB54C4BDD51}" type="presOf" srcId="{FE26EEA0-9DE8-43C6-8389-425580107E2D}" destId="{6A0BFEA1-5943-4238-A863-9EEBC289BCDA}" srcOrd="0" destOrd="0" presId="urn:microsoft.com/office/officeart/2008/layout/HorizontalMultiLevelHierarchy"/>
    <dgm:cxn modelId="{687F1084-7BEE-4D68-8221-49AEBBBD64E4}" type="presOf" srcId="{112C04C2-3305-491A-B48D-790856F347F4}" destId="{AC3A8B3E-8581-493C-8A17-158C8B3F76CF}" srcOrd="0" destOrd="0" presId="urn:microsoft.com/office/officeart/2008/layout/HorizontalMultiLevelHierarchy"/>
    <dgm:cxn modelId="{2FFE304F-63CB-43AE-937D-1FC9C8AC3D22}" type="presOf" srcId="{68DE5194-31EA-4685-9571-CFE1232EBF29}" destId="{67088A3F-898A-49FF-B3C1-45736443CEC1}" srcOrd="1" destOrd="0" presId="urn:microsoft.com/office/officeart/2008/layout/HorizontalMultiLevelHierarchy"/>
    <dgm:cxn modelId="{3F334F97-5A85-4FCD-9BE9-2415DBE1686D}" type="presOf" srcId="{85DAF3BF-E862-410E-B0B5-5B19A1FB5F00}" destId="{292FF108-2796-42D8-A930-A7077F2FC822}" srcOrd="0" destOrd="0" presId="urn:microsoft.com/office/officeart/2008/layout/HorizontalMultiLevelHierarchy"/>
    <dgm:cxn modelId="{461ACFA9-DD1B-4D1F-9A9C-4A8273B8D106}" type="presOf" srcId="{502AD7A1-73EC-4044-8E16-2BA10C7D66EC}" destId="{B3E1F139-72F9-4069-8719-768191BFEC26}" srcOrd="0" destOrd="0" presId="urn:microsoft.com/office/officeart/2008/layout/HorizontalMultiLevelHierarchy"/>
    <dgm:cxn modelId="{31A2A18F-54E2-4258-8E89-02888CB8BE2D}" type="presOf" srcId="{59293F7B-4221-41E3-8DF7-4E9DC57E2A6E}" destId="{9529DD9B-FFC7-4E62-9557-95E0C99A0BF6}" srcOrd="0" destOrd="0" presId="urn:microsoft.com/office/officeart/2008/layout/HorizontalMultiLevelHierarchy"/>
    <dgm:cxn modelId="{E990D314-F63A-4834-AA17-E319F619807A}" srcId="{285F58D3-5434-486E-B3EA-97573B9BBADA}" destId="{FDD0CC1B-9115-4C75-A35C-3A4E241F59BA}" srcOrd="0" destOrd="0" parTransId="{A139D5A8-C2C4-4F7E-87D3-562F86AB453C}" sibTransId="{EEC6BC8C-1704-47E9-A48D-384BE7F57068}"/>
    <dgm:cxn modelId="{ED4702CC-86B2-4430-AFEB-CEFD8E6B3C05}" srcId="{D9DFF50C-1399-4A00-8F0C-01F2478CA2B5}" destId="{B77DF0C7-9E81-4C35-A2D6-488A55FA08A2}" srcOrd="0" destOrd="0" parTransId="{98CA182E-39E6-45D1-864A-B8288DAC4D02}" sibTransId="{7C5EEAF3-1D43-45FB-A811-5D33B3DBD605}"/>
    <dgm:cxn modelId="{957CAB71-F4C6-4A04-84E6-7472B6AAC8B3}" type="presOf" srcId="{FFD0F330-F807-4D25-A2E5-1B3FB42ED8E8}" destId="{4FDEF1D5-8271-44C5-850C-59290AA64490}" srcOrd="1" destOrd="0" presId="urn:microsoft.com/office/officeart/2008/layout/HorizontalMultiLevelHierarchy"/>
    <dgm:cxn modelId="{C5E2FC1C-7E81-4476-839A-C5911DF5C819}" type="presOf" srcId="{9C5A7DC4-E473-4FC2-B811-E6682C38217F}" destId="{90D8C367-D52C-4F01-82B9-CF2EF4DDDDF3}" srcOrd="0" destOrd="0" presId="urn:microsoft.com/office/officeart/2008/layout/HorizontalMultiLevelHierarchy"/>
    <dgm:cxn modelId="{89E8EFC8-B247-430B-9BF1-B4FF87215B69}" type="presOf" srcId="{70E5FDB5-5EE9-4857-BCB9-7CF76D7F4229}" destId="{7B37DE2D-BD31-416C-9B25-1FDF58307032}" srcOrd="1" destOrd="0" presId="urn:microsoft.com/office/officeart/2008/layout/HorizontalMultiLevelHierarchy"/>
    <dgm:cxn modelId="{2AFC572F-ACD3-4EAA-8463-C20FA8AB30FB}" type="presOf" srcId="{0D27CECA-EBCE-42B5-A2D3-BD7D4CA73979}" destId="{ABC3B7F4-3B3C-4B21-9BDE-390024E33F76}" srcOrd="1" destOrd="0" presId="urn:microsoft.com/office/officeart/2008/layout/HorizontalMultiLevelHierarchy"/>
    <dgm:cxn modelId="{BD990C54-C560-45CE-A96C-2394AECEAEF8}" type="presOf" srcId="{DF4F6E66-0919-4D4A-A70C-E64C55F09BC5}" destId="{772C8766-D38D-453A-BB0B-BC6CA211E1B8}" srcOrd="1" destOrd="0" presId="urn:microsoft.com/office/officeart/2008/layout/HorizontalMultiLevelHierarchy"/>
    <dgm:cxn modelId="{A004B63D-BBBC-4774-9949-181B88EC081B}" type="presOf" srcId="{076927B0-D266-4C63-8290-93EA9827DC97}" destId="{9FB67CE4-6426-40FF-AA3A-3FE1D5377338}" srcOrd="0" destOrd="0" presId="urn:microsoft.com/office/officeart/2008/layout/HorizontalMultiLevelHierarchy"/>
    <dgm:cxn modelId="{F67B5558-DACF-40C6-9D4F-4D61A359670E}" type="presOf" srcId="{D168AD20-9BCA-4BDC-9703-38A7D1E7C409}" destId="{7933AC29-CEB4-4FE5-BE12-CDBDA220C40C}" srcOrd="0" destOrd="0" presId="urn:microsoft.com/office/officeart/2008/layout/HorizontalMultiLevelHierarchy"/>
    <dgm:cxn modelId="{B8AF93A5-2DE3-4897-AF48-9F700ED3A63B}" srcId="{405943FE-BCF5-4DDB-8E85-30CBE28A8883}" destId="{D9DFF50C-1399-4A00-8F0C-01F2478CA2B5}" srcOrd="0" destOrd="0" parTransId="{83AC96E3-4BA5-4A96-BC87-7566147D6A08}" sibTransId="{1ABCB4FF-FD1E-4D55-8903-22527B82877B}"/>
    <dgm:cxn modelId="{847D25FE-EE8F-4F27-805E-D5F62F5B8785}" type="presOf" srcId="{ABBAEF72-1379-4E85-8EE0-52108355C538}" destId="{79AFDE72-A684-49B7-84AF-B09F5CA7DB22}" srcOrd="0" destOrd="0" presId="urn:microsoft.com/office/officeart/2008/layout/HorizontalMultiLevelHierarchy"/>
    <dgm:cxn modelId="{BE5C044E-923D-480A-9956-395C133A60BF}" type="presOf" srcId="{B5B3B7C9-439D-4321-8018-DF69E09AF975}" destId="{C14D0C26-B8FB-47AF-851B-260B1A4F36AA}" srcOrd="0" destOrd="0" presId="urn:microsoft.com/office/officeart/2008/layout/HorizontalMultiLevelHierarchy"/>
    <dgm:cxn modelId="{D864D1DB-5B0C-4A01-9A98-7842273B34BC}" type="presOf" srcId="{9BB1F2A4-70E7-47C8-A367-307CF32ADABF}" destId="{EE128FCC-313A-498A-92FD-946BE319B075}" srcOrd="0" destOrd="0" presId="urn:microsoft.com/office/officeart/2008/layout/HorizontalMultiLevelHierarchy"/>
    <dgm:cxn modelId="{7F0EB921-0643-4BC6-B194-000473D42FCA}" type="presOf" srcId="{2BE1ABC9-FD22-491C-974A-029A4B5F7AB1}" destId="{A53915CE-A9CA-46EF-B11D-295AA155AAEF}" srcOrd="0" destOrd="0" presId="urn:microsoft.com/office/officeart/2008/layout/HorizontalMultiLevelHierarchy"/>
    <dgm:cxn modelId="{88673144-DACC-4B93-8168-90844A4741AC}" srcId="{85DAF3BF-E862-410E-B0B5-5B19A1FB5F00}" destId="{B5B3B7C9-439D-4321-8018-DF69E09AF975}" srcOrd="2" destOrd="0" parTransId="{FFD0F330-F807-4D25-A2E5-1B3FB42ED8E8}" sibTransId="{13F8C153-F68F-40A0-AFED-71C6A527C6E8}"/>
    <dgm:cxn modelId="{8BFA0116-759F-4260-82A6-5F6BAB768C6D}" type="presOf" srcId="{98CA182E-39E6-45D1-864A-B8288DAC4D02}" destId="{3BCF73B5-B759-4593-9002-E1A627FFB200}" srcOrd="0" destOrd="0" presId="urn:microsoft.com/office/officeart/2008/layout/HorizontalMultiLevelHierarchy"/>
    <dgm:cxn modelId="{E62BBEFD-E352-4F97-A5D9-8A122CEC84DE}" type="presOf" srcId="{A3DF9C42-07A4-4225-AF0E-61037EB7FEE9}" destId="{3E0ADFEB-1595-4BBA-B06E-12DA0DD2D73B}" srcOrd="0" destOrd="0" presId="urn:microsoft.com/office/officeart/2008/layout/HorizontalMultiLevelHierarchy"/>
    <dgm:cxn modelId="{708B62D3-BA5C-4605-8EEE-338A3D62FDD3}" type="presOf" srcId="{DA1D7123-9E5B-42F9-B690-99039013ABBE}" destId="{E6C29CE8-9CD3-4B83-A239-1A27FF9F9668}" srcOrd="1" destOrd="0" presId="urn:microsoft.com/office/officeart/2008/layout/HorizontalMultiLevelHierarchy"/>
    <dgm:cxn modelId="{341EB97B-0F91-403A-AAB7-BC464A7068EB}" srcId="{706A2267-5AC4-4791-AD34-8117B2ADFA89}" destId="{FE26EEA0-9DE8-43C6-8389-425580107E2D}" srcOrd="0" destOrd="0" parTransId="{70E5FDB5-5EE9-4857-BCB9-7CF76D7F4229}" sibTransId="{0BB3DEFF-E757-4397-84E1-58137DB8E088}"/>
    <dgm:cxn modelId="{5F664E34-964D-4C0B-ADA6-812582C0987B}" type="presOf" srcId="{A3DF9C42-07A4-4225-AF0E-61037EB7FEE9}" destId="{BD67095A-D0A8-47BB-B38E-5D764DAED74F}" srcOrd="1" destOrd="0" presId="urn:microsoft.com/office/officeart/2008/layout/HorizontalMultiLevelHierarchy"/>
    <dgm:cxn modelId="{255FCAD0-6A27-4755-BE20-75F1790D83D1}" type="presOf" srcId="{285F58D3-5434-486E-B3EA-97573B9BBADA}" destId="{5CEDF295-D360-4BB5-94BA-7D69C692CAA2}" srcOrd="0" destOrd="0" presId="urn:microsoft.com/office/officeart/2008/layout/HorizontalMultiLevelHierarchy"/>
    <dgm:cxn modelId="{B9569449-86C0-4481-B0D1-922C89F5ADC1}" type="presOf" srcId="{F2714F3D-9D6F-4346-B7B0-590757014155}" destId="{14412B23-54B6-4525-9614-BA7053C23C1E}" srcOrd="0" destOrd="0" presId="urn:microsoft.com/office/officeart/2008/layout/HorizontalMultiLevelHierarchy"/>
    <dgm:cxn modelId="{76C396DA-536F-4398-A0F6-2A5C1EA3DB10}" type="presOf" srcId="{E0390A72-2F8A-4836-B4E7-BB6231BBB207}" destId="{92CEE26F-7226-4317-8D2F-F15E63E3500E}" srcOrd="0" destOrd="0" presId="urn:microsoft.com/office/officeart/2008/layout/HorizontalMultiLevelHierarchy"/>
    <dgm:cxn modelId="{CE16F0F1-D01B-4C31-8289-3710AEB05E34}" type="presOf" srcId="{C4D01A6D-9EC9-4EFB-B945-DAB99A6C7FA0}" destId="{9F59D631-8BC5-476D-9D78-9EBB2EAB00A2}" srcOrd="0" destOrd="0" presId="urn:microsoft.com/office/officeart/2008/layout/HorizontalMultiLevelHierarchy"/>
    <dgm:cxn modelId="{E6188AA9-62AE-40A5-9CCA-E549911754CB}" type="presOf" srcId="{0D27CECA-EBCE-42B5-A2D3-BD7D4CA73979}" destId="{919D33BE-B665-44E9-8482-2098DF01F629}" srcOrd="0" destOrd="0" presId="urn:microsoft.com/office/officeart/2008/layout/HorizontalMultiLevelHierarchy"/>
    <dgm:cxn modelId="{40C0B0E6-7B52-4D3E-9FA2-7132A7F9A099}" type="presOf" srcId="{F4D8756A-6A16-45D7-8056-BC73BD10D842}" destId="{A8D3984A-B417-4162-90CA-5C5C55D7C17F}" srcOrd="0" destOrd="0" presId="urn:microsoft.com/office/officeart/2008/layout/HorizontalMultiLevelHierarchy"/>
    <dgm:cxn modelId="{531BBEC6-C5AF-491E-B479-03DE5318AF19}" type="presOf" srcId="{65AFD029-D0A9-4695-B57D-ECA70A4A145F}" destId="{C646AFEB-2A7E-444E-93B4-A5439435C274}" srcOrd="0" destOrd="0" presId="urn:microsoft.com/office/officeart/2008/layout/HorizontalMultiLevelHierarchy"/>
    <dgm:cxn modelId="{2264BDE7-3FE8-4389-A24D-15D65872F4EB}" type="presOf" srcId="{405943FE-BCF5-4DDB-8E85-30CBE28A8883}" destId="{71CBC683-6EC0-4865-9227-15F1C69D68C2}" srcOrd="0" destOrd="0" presId="urn:microsoft.com/office/officeart/2008/layout/HorizontalMultiLevelHierarchy"/>
    <dgm:cxn modelId="{6780AB6A-45D0-4BC0-91F0-E714E54A93AE}" type="presOf" srcId="{D9DFF50C-1399-4A00-8F0C-01F2478CA2B5}" destId="{F415BDFA-4CA3-4B98-ABC6-BE4E72C39D9E}" srcOrd="0" destOrd="0" presId="urn:microsoft.com/office/officeart/2008/layout/HorizontalMultiLevelHierarchy"/>
    <dgm:cxn modelId="{6F42576E-BFAB-4A3A-A008-E3898272DF58}" srcId="{52017675-0851-4034-A862-4A049E2C4954}" destId="{076927B0-D266-4C63-8290-93EA9827DC97}" srcOrd="0" destOrd="0" parTransId="{68DE5194-31EA-4685-9571-CFE1232EBF29}" sibTransId="{629132B3-46E4-49B1-B4F5-D254B0CFA8BC}"/>
    <dgm:cxn modelId="{28D57CE0-D314-4D59-BB41-26A864438C8D}" type="presOf" srcId="{83AC96E3-4BA5-4A96-BC87-7566147D6A08}" destId="{B9481E4C-3EB8-40DB-A710-EF6954083B82}" srcOrd="1" destOrd="0" presId="urn:microsoft.com/office/officeart/2008/layout/HorizontalMultiLevelHierarchy"/>
    <dgm:cxn modelId="{D3C93889-C009-4FAC-8431-E585F3A99A05}" type="presOf" srcId="{ABBAEF72-1379-4E85-8EE0-52108355C538}" destId="{EEE893F3-EC38-4F88-AD34-BCE279D8A655}" srcOrd="1" destOrd="0" presId="urn:microsoft.com/office/officeart/2008/layout/HorizontalMultiLevelHierarchy"/>
    <dgm:cxn modelId="{B31BE9E4-9531-40F3-93BC-D934206093AC}" srcId="{85DAF3BF-E862-410E-B0B5-5B19A1FB5F00}" destId="{9C5A7DC4-E473-4FC2-B811-E6682C38217F}" srcOrd="0" destOrd="0" parTransId="{ABBAEF72-1379-4E85-8EE0-52108355C538}" sibTransId="{CD6AABD0-53EA-46AC-8C36-1C76BA4E19EA}"/>
    <dgm:cxn modelId="{7E8F7E68-106B-4904-90FA-91440A5906DF}" type="presOf" srcId="{706A2267-5AC4-4791-AD34-8117B2ADFA89}" destId="{1960D41F-952A-4D9C-8409-5280018EF420}" srcOrd="0" destOrd="0" presId="urn:microsoft.com/office/officeart/2008/layout/HorizontalMultiLevelHierarchy"/>
    <dgm:cxn modelId="{45E96D26-8802-4F08-BB18-8411ECC8A9CC}" type="presOf" srcId="{A139D5A8-C2C4-4F7E-87D3-562F86AB453C}" destId="{CE60EB9C-BF2D-4F80-B4F2-D150C921583A}" srcOrd="0" destOrd="0" presId="urn:microsoft.com/office/officeart/2008/layout/HorizontalMultiLevelHierarchy"/>
    <dgm:cxn modelId="{E7E24D5B-CAED-42AF-98B8-E63AFFBCD631}" type="presOf" srcId="{C4D01A6D-9EC9-4EFB-B945-DAB99A6C7FA0}" destId="{022B6BE1-75BE-41F6-B7B0-0B875F9D33DB}" srcOrd="1" destOrd="0" presId="urn:microsoft.com/office/officeart/2008/layout/HorizontalMultiLevelHierarchy"/>
    <dgm:cxn modelId="{CC8A8B18-6978-4005-A404-5E9587B1CB46}" srcId="{85DAF3BF-E862-410E-B0B5-5B19A1FB5F00}" destId="{706A2267-5AC4-4791-AD34-8117B2ADFA89}" srcOrd="1" destOrd="0" parTransId="{DA1D7123-9E5B-42F9-B690-99039013ABBE}" sibTransId="{954E76BD-B0BC-4890-B3D1-36A227443DD6}"/>
    <dgm:cxn modelId="{AAB2AF91-C57B-4C0C-9888-03DFA631034A}" type="presOf" srcId="{83AC96E3-4BA5-4A96-BC87-7566147D6A08}" destId="{9EE7A09C-E278-4FD4-8A88-F5D804227D6A}" srcOrd="0" destOrd="0" presId="urn:microsoft.com/office/officeart/2008/layout/HorizontalMultiLevelHierarchy"/>
    <dgm:cxn modelId="{8DA8BE9B-0149-4EBF-B33F-D6358360F9F6}" srcId="{2BE1ABC9-FD22-491C-974A-029A4B5F7AB1}" destId="{362ED6CC-6D26-40DD-BB7C-516DDF2EB147}" srcOrd="0" destOrd="0" parTransId="{DF4F6E66-0919-4D4A-A70C-E64C55F09BC5}" sibTransId="{CE09B09A-FB85-417A-8062-673DF0299126}"/>
    <dgm:cxn modelId="{92717FBE-FD08-444B-ACC4-DF405EDA8A8B}" srcId="{B5B3B7C9-439D-4321-8018-DF69E09AF975}" destId="{59293F7B-4221-41E3-8DF7-4E9DC57E2A6E}" srcOrd="0" destOrd="0" parTransId="{F2714F3D-9D6F-4346-B7B0-590757014155}" sibTransId="{6C5FC0D6-D4E8-4219-A06B-D657F48C65ED}"/>
    <dgm:cxn modelId="{F9F74396-B331-44F8-9749-DD896E8C8796}" srcId="{85DAF3BF-E862-410E-B0B5-5B19A1FB5F00}" destId="{52017675-0851-4034-A862-4A049E2C4954}" srcOrd="3" destOrd="0" parTransId="{9BB1F2A4-70E7-47C8-A367-307CF32ADABF}" sibTransId="{4BD2DD86-DB9A-4A37-A343-246F973B6F39}"/>
    <dgm:cxn modelId="{B5C19747-261F-49C4-8245-F3476D0547AD}" type="presOf" srcId="{9BB1F2A4-70E7-47C8-A367-307CF32ADABF}" destId="{D6621292-44EF-4795-AC24-9D4C6D97DEF6}" srcOrd="1" destOrd="0" presId="urn:microsoft.com/office/officeart/2008/layout/HorizontalMultiLevelHierarchy"/>
    <dgm:cxn modelId="{E782385B-54AC-468D-B39F-FD37BB0D0100}" type="presOf" srcId="{F2714F3D-9D6F-4346-B7B0-590757014155}" destId="{09F01092-5DCB-4713-A26F-DE77A0181F6B}" srcOrd="1" destOrd="0" presId="urn:microsoft.com/office/officeart/2008/layout/HorizontalMultiLevelHierarchy"/>
    <dgm:cxn modelId="{B9BFA1E0-A6A9-4FF9-91B6-E522D498D7D1}" type="presOf" srcId="{70E5FDB5-5EE9-4857-BCB9-7CF76D7F4229}" destId="{1CDE153D-2CEE-48EB-A611-156C21D59072}" srcOrd="0" destOrd="0" presId="urn:microsoft.com/office/officeart/2008/layout/HorizontalMultiLevelHierarchy"/>
    <dgm:cxn modelId="{4281EAFA-C291-474E-8FA6-16F751B67FD9}" type="presOf" srcId="{502AD7A1-73EC-4044-8E16-2BA10C7D66EC}" destId="{E63E6CE6-FDFF-4768-848D-9E0AFD512BDD}" srcOrd="1" destOrd="0" presId="urn:microsoft.com/office/officeart/2008/layout/HorizontalMultiLevelHierarchy"/>
    <dgm:cxn modelId="{F1F7984B-DB16-4D26-8F66-E34ABCD41BB0}" srcId="{112C04C2-3305-491A-B48D-790856F347F4}" destId="{85DAF3BF-E862-410E-B0B5-5B19A1FB5F00}" srcOrd="0" destOrd="0" parTransId="{D2B1E6D2-2B4C-48BB-905F-7A0F93D32F8B}" sibTransId="{A62878DC-9C7E-411A-82DA-C25941403137}"/>
    <dgm:cxn modelId="{1C08B216-422A-4D84-B007-4B38F38DF530}" type="presOf" srcId="{CA5820D2-097A-4963-895B-1A2BB1C48766}" destId="{BA44D73C-7326-444D-85AC-A2A443DB661F}" srcOrd="1" destOrd="0" presId="urn:microsoft.com/office/officeart/2008/layout/HorizontalMultiLevelHierarchy"/>
    <dgm:cxn modelId="{25092BB7-BD3B-476C-9E95-6D482A1DDE8A}" type="presOf" srcId="{DA1D7123-9E5B-42F9-B690-99039013ABBE}" destId="{46BBED5F-F917-4E7A-9F99-7B9F1BD1973E}" srcOrd="0" destOrd="0" presId="urn:microsoft.com/office/officeart/2008/layout/HorizontalMultiLevelHierarchy"/>
    <dgm:cxn modelId="{D88B0DFC-34EA-4042-A480-F7172DA5D54E}" srcId="{85DAF3BF-E862-410E-B0B5-5B19A1FB5F00}" destId="{405943FE-BCF5-4DDB-8E85-30CBE28A8883}" srcOrd="4" destOrd="0" parTransId="{CA5820D2-097A-4963-895B-1A2BB1C48766}" sibTransId="{90B09376-9C7D-4B5D-BFD6-698314312BFB}"/>
    <dgm:cxn modelId="{1EA9C767-DD59-4FB6-A26C-0769D56BE033}" type="presOf" srcId="{E0390A72-2F8A-4836-B4E7-BB6231BBB207}" destId="{2985F125-1914-4277-919C-D7FF631A809B}" srcOrd="1" destOrd="0" presId="urn:microsoft.com/office/officeart/2008/layout/HorizontalMultiLevelHierarchy"/>
    <dgm:cxn modelId="{C50DEEE9-7F0F-404B-A348-831B93BFCD08}" type="presOf" srcId="{DF4F6E66-0919-4D4A-A70C-E64C55F09BC5}" destId="{6975FAE1-A0B9-4EE7-900F-407E833AFDDD}" srcOrd="0" destOrd="0" presId="urn:microsoft.com/office/officeart/2008/layout/HorizontalMultiLevelHierarchy"/>
    <dgm:cxn modelId="{0FB49FD7-26C6-4753-ABAD-61C6B58106EB}" type="presOf" srcId="{FDD0CC1B-9115-4C75-A35C-3A4E241F59BA}" destId="{0C755676-9F10-4C4A-9E0B-FA3837E3F7F7}" srcOrd="0" destOrd="0" presId="urn:microsoft.com/office/officeart/2008/layout/HorizontalMultiLevelHierarchy"/>
    <dgm:cxn modelId="{DC0393BF-29DB-4D09-AC8F-8211386ED367}" type="presOf" srcId="{A139D5A8-C2C4-4F7E-87D3-562F86AB453C}" destId="{93CE2AD5-F225-4A15-89F1-54BE500E65AE}" srcOrd="1" destOrd="0" presId="urn:microsoft.com/office/officeart/2008/layout/HorizontalMultiLevelHierarchy"/>
    <dgm:cxn modelId="{0EC1E008-14CD-4C17-A5AE-5C7CEDEC647B}" type="presOf" srcId="{98CA182E-39E6-45D1-864A-B8288DAC4D02}" destId="{A2BDDB94-6389-4CA7-9775-67D51266B03B}" srcOrd="1" destOrd="0" presId="urn:microsoft.com/office/officeart/2008/layout/HorizontalMultiLevelHierarchy"/>
    <dgm:cxn modelId="{FEFAFA36-CD48-4130-AE94-68FB6CB8ED75}" type="presOf" srcId="{CA5820D2-097A-4963-895B-1A2BB1C48766}" destId="{34631F3B-4B7E-4861-BFE7-DAFAC3B32C55}" srcOrd="0" destOrd="0" presId="urn:microsoft.com/office/officeart/2008/layout/HorizontalMultiLevelHierarchy"/>
    <dgm:cxn modelId="{B4AD0851-8478-4831-954B-F40FAA96F92B}" type="presOf" srcId="{FFD0F330-F807-4D25-A2E5-1B3FB42ED8E8}" destId="{A421D186-CFAE-495C-91EF-B1E19CCD14AB}" srcOrd="0" destOrd="0" presId="urn:microsoft.com/office/officeart/2008/layout/HorizontalMultiLevelHierarchy"/>
    <dgm:cxn modelId="{71D1F144-0B6D-4BFD-A02D-EC2AA1A670A4}" srcId="{F4D8756A-6A16-45D7-8056-BC73BD10D842}" destId="{65AFD029-D0A9-4695-B57D-ECA70A4A145F}" srcOrd="0" destOrd="0" parTransId="{E0390A72-2F8A-4836-B4E7-BB6231BBB207}" sibTransId="{283DE5B6-B736-4C0B-8982-BF9B59DB5948}"/>
    <dgm:cxn modelId="{6D97E790-8A4F-4667-868B-F64BC64D3324}" srcId="{9C5A7DC4-E473-4FC2-B811-E6682C38217F}" destId="{285F58D3-5434-486E-B3EA-97573B9BBADA}" srcOrd="0" destOrd="0" parTransId="{A3DF9C42-07A4-4225-AF0E-61037EB7FEE9}" sibTransId="{C14E713C-5674-44BD-A3F0-ABFDEC18D5AA}"/>
    <dgm:cxn modelId="{C5D339DB-C54F-42D3-AF7B-9E8F421ECFE0}" srcId="{B77DF0C7-9E81-4C35-A2D6-488A55FA08A2}" destId="{D168AD20-9BCA-4BDC-9703-38A7D1E7C409}" srcOrd="0" destOrd="0" parTransId="{0D27CECA-EBCE-42B5-A2D3-BD7D4CA73979}" sibTransId="{DB9068ED-8ED5-44FE-8B8F-4A857A1BC57D}"/>
    <dgm:cxn modelId="{C9B68689-DD64-4675-ABFB-F2E684EC5A7D}" type="presOf" srcId="{362ED6CC-6D26-40DD-BB7C-516DDF2EB147}" destId="{38C6F073-27F0-4E03-AE50-3479969917E2}" srcOrd="0" destOrd="0" presId="urn:microsoft.com/office/officeart/2008/layout/HorizontalMultiLevelHierarchy"/>
    <dgm:cxn modelId="{B04AFA98-29D8-40BA-BBB7-68C96E000D14}" srcId="{362ED6CC-6D26-40DD-BB7C-516DDF2EB147}" destId="{F4D8756A-6A16-45D7-8056-BC73BD10D842}" srcOrd="0" destOrd="0" parTransId="{C4D01A6D-9EC9-4EFB-B945-DAB99A6C7FA0}" sibTransId="{7C3C5246-5EB3-4234-8F6D-EE9D3539F03B}"/>
    <dgm:cxn modelId="{D6DF268E-5B3D-42DC-A379-8A7028B09BF4}" type="presOf" srcId="{52017675-0851-4034-A862-4A049E2C4954}" destId="{0D3FB87E-4518-48FA-9AE8-51247295EEE1}" srcOrd="0" destOrd="0" presId="urn:microsoft.com/office/officeart/2008/layout/HorizontalMultiLevelHierarchy"/>
    <dgm:cxn modelId="{C9C912E5-1819-44A7-BB31-89F4B9FC071F}" type="presOf" srcId="{68DE5194-31EA-4685-9571-CFE1232EBF29}" destId="{57D917F9-6C0D-4BA3-AA23-5A217E3B245E}" srcOrd="0" destOrd="0" presId="urn:microsoft.com/office/officeart/2008/layout/HorizontalMultiLevelHierarchy"/>
    <dgm:cxn modelId="{D4BFF051-586B-4B9F-B2E4-37EFE16697E5}" type="presOf" srcId="{B77DF0C7-9E81-4C35-A2D6-488A55FA08A2}" destId="{34D76AFE-7E0D-4C14-B3AF-FA2E51B9A95E}" srcOrd="0" destOrd="0" presId="urn:microsoft.com/office/officeart/2008/layout/HorizontalMultiLevelHierarchy"/>
    <dgm:cxn modelId="{C20F707A-C407-4B2D-B2BF-0AE2A4B3A64E}" srcId="{85DAF3BF-E862-410E-B0B5-5B19A1FB5F00}" destId="{2BE1ABC9-FD22-491C-974A-029A4B5F7AB1}" srcOrd="5" destOrd="0" parTransId="{502AD7A1-73EC-4044-8E16-2BA10C7D66EC}" sibTransId="{75CF5203-B664-4A33-8814-015977748B14}"/>
    <dgm:cxn modelId="{925F1CE6-2DE6-4DE4-8EDC-183D02BE23A1}" type="presParOf" srcId="{AC3A8B3E-8581-493C-8A17-158C8B3F76CF}" destId="{76934496-5516-4435-BC2E-8972A6FD002B}" srcOrd="0" destOrd="0" presId="urn:microsoft.com/office/officeart/2008/layout/HorizontalMultiLevelHierarchy"/>
    <dgm:cxn modelId="{FCA5844A-E254-47B2-9839-C3863C26FADD}" type="presParOf" srcId="{76934496-5516-4435-BC2E-8972A6FD002B}" destId="{292FF108-2796-42D8-A930-A7077F2FC822}" srcOrd="0" destOrd="0" presId="urn:microsoft.com/office/officeart/2008/layout/HorizontalMultiLevelHierarchy"/>
    <dgm:cxn modelId="{0B0E923A-BA28-48C9-8151-A198A1356A59}" type="presParOf" srcId="{76934496-5516-4435-BC2E-8972A6FD002B}" destId="{93E710D0-7A47-42A8-B199-2C8E8FB5C9AF}" srcOrd="1" destOrd="0" presId="urn:microsoft.com/office/officeart/2008/layout/HorizontalMultiLevelHierarchy"/>
    <dgm:cxn modelId="{C4602D64-B85B-4E69-A2B2-BA292B888818}" type="presParOf" srcId="{93E710D0-7A47-42A8-B199-2C8E8FB5C9AF}" destId="{79AFDE72-A684-49B7-84AF-B09F5CA7DB22}" srcOrd="0" destOrd="0" presId="urn:microsoft.com/office/officeart/2008/layout/HorizontalMultiLevelHierarchy"/>
    <dgm:cxn modelId="{CE8FBFAA-9C0E-4C3B-B675-5F618BAA1FC4}" type="presParOf" srcId="{79AFDE72-A684-49B7-84AF-B09F5CA7DB22}" destId="{EEE893F3-EC38-4F88-AD34-BCE279D8A655}" srcOrd="0" destOrd="0" presId="urn:microsoft.com/office/officeart/2008/layout/HorizontalMultiLevelHierarchy"/>
    <dgm:cxn modelId="{E9C19491-93AA-43E0-80DE-18DC2D08DDAF}" type="presParOf" srcId="{93E710D0-7A47-42A8-B199-2C8E8FB5C9AF}" destId="{3E127FCE-FD4C-405B-8CC4-10919E6C3642}" srcOrd="1" destOrd="0" presId="urn:microsoft.com/office/officeart/2008/layout/HorizontalMultiLevelHierarchy"/>
    <dgm:cxn modelId="{F64D42C0-0BD2-4D79-AB13-F6FDC7ECACA4}" type="presParOf" srcId="{3E127FCE-FD4C-405B-8CC4-10919E6C3642}" destId="{90D8C367-D52C-4F01-82B9-CF2EF4DDDDF3}" srcOrd="0" destOrd="0" presId="urn:microsoft.com/office/officeart/2008/layout/HorizontalMultiLevelHierarchy"/>
    <dgm:cxn modelId="{A7885A1B-0230-451A-9A9B-93C559590621}" type="presParOf" srcId="{3E127FCE-FD4C-405B-8CC4-10919E6C3642}" destId="{D74B4BE3-C93F-4609-88C3-85B6AE6BC111}" srcOrd="1" destOrd="0" presId="urn:microsoft.com/office/officeart/2008/layout/HorizontalMultiLevelHierarchy"/>
    <dgm:cxn modelId="{2052E3AF-4895-4A97-9B6D-30217D26299F}" type="presParOf" srcId="{D74B4BE3-C93F-4609-88C3-85B6AE6BC111}" destId="{3E0ADFEB-1595-4BBA-B06E-12DA0DD2D73B}" srcOrd="0" destOrd="0" presId="urn:microsoft.com/office/officeart/2008/layout/HorizontalMultiLevelHierarchy"/>
    <dgm:cxn modelId="{B61D41BB-488B-467D-87FE-FDD04FEACEA4}" type="presParOf" srcId="{3E0ADFEB-1595-4BBA-B06E-12DA0DD2D73B}" destId="{BD67095A-D0A8-47BB-B38E-5D764DAED74F}" srcOrd="0" destOrd="0" presId="urn:microsoft.com/office/officeart/2008/layout/HorizontalMultiLevelHierarchy"/>
    <dgm:cxn modelId="{3A02CCE4-3923-477E-8CBB-AFBE8FBBEA46}" type="presParOf" srcId="{D74B4BE3-C93F-4609-88C3-85B6AE6BC111}" destId="{66216BD0-5E47-4C5D-98A8-E0C7400F40E3}" srcOrd="1" destOrd="0" presId="urn:microsoft.com/office/officeart/2008/layout/HorizontalMultiLevelHierarchy"/>
    <dgm:cxn modelId="{28D50E62-1F10-4AD4-9CD2-61345878C8F7}" type="presParOf" srcId="{66216BD0-5E47-4C5D-98A8-E0C7400F40E3}" destId="{5CEDF295-D360-4BB5-94BA-7D69C692CAA2}" srcOrd="0" destOrd="0" presId="urn:microsoft.com/office/officeart/2008/layout/HorizontalMultiLevelHierarchy"/>
    <dgm:cxn modelId="{C257A51D-9C5D-4A5C-9267-C61F9C8E72CC}" type="presParOf" srcId="{66216BD0-5E47-4C5D-98A8-E0C7400F40E3}" destId="{9B95070B-C209-48E9-A3E2-96588C21D412}" srcOrd="1" destOrd="0" presId="urn:microsoft.com/office/officeart/2008/layout/HorizontalMultiLevelHierarchy"/>
    <dgm:cxn modelId="{C87DB148-0DA4-4FEC-A00A-4E5BFA46C49F}" type="presParOf" srcId="{9B95070B-C209-48E9-A3E2-96588C21D412}" destId="{CE60EB9C-BF2D-4F80-B4F2-D150C921583A}" srcOrd="0" destOrd="0" presId="urn:microsoft.com/office/officeart/2008/layout/HorizontalMultiLevelHierarchy"/>
    <dgm:cxn modelId="{DC9B2CDD-51DA-459F-A822-3B517F9DF14F}" type="presParOf" srcId="{CE60EB9C-BF2D-4F80-B4F2-D150C921583A}" destId="{93CE2AD5-F225-4A15-89F1-54BE500E65AE}" srcOrd="0" destOrd="0" presId="urn:microsoft.com/office/officeart/2008/layout/HorizontalMultiLevelHierarchy"/>
    <dgm:cxn modelId="{61EC8BB5-73A7-4148-97CD-70D91F193A6C}" type="presParOf" srcId="{9B95070B-C209-48E9-A3E2-96588C21D412}" destId="{6B640868-848C-4F1B-BCBD-DA20FBDAFDBA}" srcOrd="1" destOrd="0" presId="urn:microsoft.com/office/officeart/2008/layout/HorizontalMultiLevelHierarchy"/>
    <dgm:cxn modelId="{A971BBCB-76F6-481E-85E3-E66B02E74466}" type="presParOf" srcId="{6B640868-848C-4F1B-BCBD-DA20FBDAFDBA}" destId="{0C755676-9F10-4C4A-9E0B-FA3837E3F7F7}" srcOrd="0" destOrd="0" presId="urn:microsoft.com/office/officeart/2008/layout/HorizontalMultiLevelHierarchy"/>
    <dgm:cxn modelId="{8C5735C8-A733-4C30-8729-05C11FBDEDEF}" type="presParOf" srcId="{6B640868-848C-4F1B-BCBD-DA20FBDAFDBA}" destId="{C93F8384-5088-4E09-83D0-96F6DA6FCAFA}" srcOrd="1" destOrd="0" presId="urn:microsoft.com/office/officeart/2008/layout/HorizontalMultiLevelHierarchy"/>
    <dgm:cxn modelId="{B440C5AD-FD52-46C5-877C-724E0DC0460E}" type="presParOf" srcId="{93E710D0-7A47-42A8-B199-2C8E8FB5C9AF}" destId="{46BBED5F-F917-4E7A-9F99-7B9F1BD1973E}" srcOrd="2" destOrd="0" presId="urn:microsoft.com/office/officeart/2008/layout/HorizontalMultiLevelHierarchy"/>
    <dgm:cxn modelId="{EA0882CB-F38C-4792-8FF0-49E88EC587F2}" type="presParOf" srcId="{46BBED5F-F917-4E7A-9F99-7B9F1BD1973E}" destId="{E6C29CE8-9CD3-4B83-A239-1A27FF9F9668}" srcOrd="0" destOrd="0" presId="urn:microsoft.com/office/officeart/2008/layout/HorizontalMultiLevelHierarchy"/>
    <dgm:cxn modelId="{401323BC-C61E-48FF-B6F5-C0DE070D2FEE}" type="presParOf" srcId="{93E710D0-7A47-42A8-B199-2C8E8FB5C9AF}" destId="{C625A522-3A93-431E-90DC-EFD3198EDE13}" srcOrd="3" destOrd="0" presId="urn:microsoft.com/office/officeart/2008/layout/HorizontalMultiLevelHierarchy"/>
    <dgm:cxn modelId="{D27014DB-A03C-41BD-B525-6D035B1FF872}" type="presParOf" srcId="{C625A522-3A93-431E-90DC-EFD3198EDE13}" destId="{1960D41F-952A-4D9C-8409-5280018EF420}" srcOrd="0" destOrd="0" presId="urn:microsoft.com/office/officeart/2008/layout/HorizontalMultiLevelHierarchy"/>
    <dgm:cxn modelId="{2F681B5D-7DE9-49CE-8D15-F8E95B4A2E50}" type="presParOf" srcId="{C625A522-3A93-431E-90DC-EFD3198EDE13}" destId="{D54D1692-CC06-4F4A-A15A-EE470495189B}" srcOrd="1" destOrd="0" presId="urn:microsoft.com/office/officeart/2008/layout/HorizontalMultiLevelHierarchy"/>
    <dgm:cxn modelId="{50B46FEE-97A7-4059-8C06-527270829A75}" type="presParOf" srcId="{D54D1692-CC06-4F4A-A15A-EE470495189B}" destId="{1CDE153D-2CEE-48EB-A611-156C21D59072}" srcOrd="0" destOrd="0" presId="urn:microsoft.com/office/officeart/2008/layout/HorizontalMultiLevelHierarchy"/>
    <dgm:cxn modelId="{19DDEFB4-3AB3-49D1-A1A4-5B6EAF429DE3}" type="presParOf" srcId="{1CDE153D-2CEE-48EB-A611-156C21D59072}" destId="{7B37DE2D-BD31-416C-9B25-1FDF58307032}" srcOrd="0" destOrd="0" presId="urn:microsoft.com/office/officeart/2008/layout/HorizontalMultiLevelHierarchy"/>
    <dgm:cxn modelId="{FCC3FCC7-93BE-4498-B799-1FDB3A27630C}" type="presParOf" srcId="{D54D1692-CC06-4F4A-A15A-EE470495189B}" destId="{888037A2-03B8-44CD-A150-C947D18D6B71}" srcOrd="1" destOrd="0" presId="urn:microsoft.com/office/officeart/2008/layout/HorizontalMultiLevelHierarchy"/>
    <dgm:cxn modelId="{4CCE992A-E1BB-4155-9D4E-3196D03E7904}" type="presParOf" srcId="{888037A2-03B8-44CD-A150-C947D18D6B71}" destId="{6A0BFEA1-5943-4238-A863-9EEBC289BCDA}" srcOrd="0" destOrd="0" presId="urn:microsoft.com/office/officeart/2008/layout/HorizontalMultiLevelHierarchy"/>
    <dgm:cxn modelId="{0406E41C-F8CD-4E60-8A09-F1CCE7966F71}" type="presParOf" srcId="{888037A2-03B8-44CD-A150-C947D18D6B71}" destId="{10A1ECA3-3F38-431B-B322-7B891D65A7D8}" srcOrd="1" destOrd="0" presId="urn:microsoft.com/office/officeart/2008/layout/HorizontalMultiLevelHierarchy"/>
    <dgm:cxn modelId="{3F985C14-37FA-4CAF-A640-3B1D6BACB623}" type="presParOf" srcId="{93E710D0-7A47-42A8-B199-2C8E8FB5C9AF}" destId="{A421D186-CFAE-495C-91EF-B1E19CCD14AB}" srcOrd="4" destOrd="0" presId="urn:microsoft.com/office/officeart/2008/layout/HorizontalMultiLevelHierarchy"/>
    <dgm:cxn modelId="{140B372B-AF56-4F0E-90B8-A6A45368FFC5}" type="presParOf" srcId="{A421D186-CFAE-495C-91EF-B1E19CCD14AB}" destId="{4FDEF1D5-8271-44C5-850C-59290AA64490}" srcOrd="0" destOrd="0" presId="urn:microsoft.com/office/officeart/2008/layout/HorizontalMultiLevelHierarchy"/>
    <dgm:cxn modelId="{681901B3-9556-4C41-A213-381592310F4A}" type="presParOf" srcId="{93E710D0-7A47-42A8-B199-2C8E8FB5C9AF}" destId="{F92F98C7-B921-473C-8827-DC26F05F3FDF}" srcOrd="5" destOrd="0" presId="urn:microsoft.com/office/officeart/2008/layout/HorizontalMultiLevelHierarchy"/>
    <dgm:cxn modelId="{084CE715-4A09-4100-B5C3-D229EA67AEF6}" type="presParOf" srcId="{F92F98C7-B921-473C-8827-DC26F05F3FDF}" destId="{C14D0C26-B8FB-47AF-851B-260B1A4F36AA}" srcOrd="0" destOrd="0" presId="urn:microsoft.com/office/officeart/2008/layout/HorizontalMultiLevelHierarchy"/>
    <dgm:cxn modelId="{0E324C92-05E3-4AFE-8965-7FE9E63A9FDD}" type="presParOf" srcId="{F92F98C7-B921-473C-8827-DC26F05F3FDF}" destId="{3346708D-0F38-428A-BA81-71D82F9DD14D}" srcOrd="1" destOrd="0" presId="urn:microsoft.com/office/officeart/2008/layout/HorizontalMultiLevelHierarchy"/>
    <dgm:cxn modelId="{F1DBD460-CD89-4ECB-9791-BDB564318CE0}" type="presParOf" srcId="{3346708D-0F38-428A-BA81-71D82F9DD14D}" destId="{14412B23-54B6-4525-9614-BA7053C23C1E}" srcOrd="0" destOrd="0" presId="urn:microsoft.com/office/officeart/2008/layout/HorizontalMultiLevelHierarchy"/>
    <dgm:cxn modelId="{E2CF78BC-22E2-4127-BF26-87429004E40D}" type="presParOf" srcId="{14412B23-54B6-4525-9614-BA7053C23C1E}" destId="{09F01092-5DCB-4713-A26F-DE77A0181F6B}" srcOrd="0" destOrd="0" presId="urn:microsoft.com/office/officeart/2008/layout/HorizontalMultiLevelHierarchy"/>
    <dgm:cxn modelId="{A7D78BB7-78E2-4D08-889D-FB36A8D5491E}" type="presParOf" srcId="{3346708D-0F38-428A-BA81-71D82F9DD14D}" destId="{94A2BEDB-6673-4BF9-82D5-3F3CF08FC351}" srcOrd="1" destOrd="0" presId="urn:microsoft.com/office/officeart/2008/layout/HorizontalMultiLevelHierarchy"/>
    <dgm:cxn modelId="{74900B33-A881-4E55-B246-68CDDF9AE338}" type="presParOf" srcId="{94A2BEDB-6673-4BF9-82D5-3F3CF08FC351}" destId="{9529DD9B-FFC7-4E62-9557-95E0C99A0BF6}" srcOrd="0" destOrd="0" presId="urn:microsoft.com/office/officeart/2008/layout/HorizontalMultiLevelHierarchy"/>
    <dgm:cxn modelId="{4BD466A8-BF16-43B0-A948-6E4CD5500E63}" type="presParOf" srcId="{94A2BEDB-6673-4BF9-82D5-3F3CF08FC351}" destId="{4838A723-466D-48E2-96BC-78B24FDF026F}" srcOrd="1" destOrd="0" presId="urn:microsoft.com/office/officeart/2008/layout/HorizontalMultiLevelHierarchy"/>
    <dgm:cxn modelId="{BFDF5FB0-E8B0-4A6A-B811-9D68C43A2D3F}" type="presParOf" srcId="{93E710D0-7A47-42A8-B199-2C8E8FB5C9AF}" destId="{EE128FCC-313A-498A-92FD-946BE319B075}" srcOrd="6" destOrd="0" presId="urn:microsoft.com/office/officeart/2008/layout/HorizontalMultiLevelHierarchy"/>
    <dgm:cxn modelId="{93806D36-E332-4268-970A-EDD2949A9E0E}" type="presParOf" srcId="{EE128FCC-313A-498A-92FD-946BE319B075}" destId="{D6621292-44EF-4795-AC24-9D4C6D97DEF6}" srcOrd="0" destOrd="0" presId="urn:microsoft.com/office/officeart/2008/layout/HorizontalMultiLevelHierarchy"/>
    <dgm:cxn modelId="{562A02BB-30D0-4948-A820-5D5506DA398F}" type="presParOf" srcId="{93E710D0-7A47-42A8-B199-2C8E8FB5C9AF}" destId="{3EEF13CB-C9D1-4ED2-861B-94CF4F1DD16D}" srcOrd="7" destOrd="0" presId="urn:microsoft.com/office/officeart/2008/layout/HorizontalMultiLevelHierarchy"/>
    <dgm:cxn modelId="{9E4BF895-9C07-446F-A987-553192942EBA}" type="presParOf" srcId="{3EEF13CB-C9D1-4ED2-861B-94CF4F1DD16D}" destId="{0D3FB87E-4518-48FA-9AE8-51247295EEE1}" srcOrd="0" destOrd="0" presId="urn:microsoft.com/office/officeart/2008/layout/HorizontalMultiLevelHierarchy"/>
    <dgm:cxn modelId="{84E7DD07-D476-4E59-A2D1-228E6045019D}" type="presParOf" srcId="{3EEF13CB-C9D1-4ED2-861B-94CF4F1DD16D}" destId="{5D14449F-62A2-41C0-A974-F10D04C0F34A}" srcOrd="1" destOrd="0" presId="urn:microsoft.com/office/officeart/2008/layout/HorizontalMultiLevelHierarchy"/>
    <dgm:cxn modelId="{8FADDBB2-FDFE-437B-951B-F650649ED0AD}" type="presParOf" srcId="{5D14449F-62A2-41C0-A974-F10D04C0F34A}" destId="{57D917F9-6C0D-4BA3-AA23-5A217E3B245E}" srcOrd="0" destOrd="0" presId="urn:microsoft.com/office/officeart/2008/layout/HorizontalMultiLevelHierarchy"/>
    <dgm:cxn modelId="{28E9DC14-3EAC-408C-BCA6-7716B6FDE8FB}" type="presParOf" srcId="{57D917F9-6C0D-4BA3-AA23-5A217E3B245E}" destId="{67088A3F-898A-49FF-B3C1-45736443CEC1}" srcOrd="0" destOrd="0" presId="urn:microsoft.com/office/officeart/2008/layout/HorizontalMultiLevelHierarchy"/>
    <dgm:cxn modelId="{957131FF-CA1A-4EB5-93C4-862575693999}" type="presParOf" srcId="{5D14449F-62A2-41C0-A974-F10D04C0F34A}" destId="{57F94A61-D47F-4B99-887A-A18DB2464CA5}" srcOrd="1" destOrd="0" presId="urn:microsoft.com/office/officeart/2008/layout/HorizontalMultiLevelHierarchy"/>
    <dgm:cxn modelId="{08F1C6B7-BEDF-4742-A68E-5122577FBCB1}" type="presParOf" srcId="{57F94A61-D47F-4B99-887A-A18DB2464CA5}" destId="{9FB67CE4-6426-40FF-AA3A-3FE1D5377338}" srcOrd="0" destOrd="0" presId="urn:microsoft.com/office/officeart/2008/layout/HorizontalMultiLevelHierarchy"/>
    <dgm:cxn modelId="{59A9C98C-2CE4-4504-BA40-893D6D8821F6}" type="presParOf" srcId="{57F94A61-D47F-4B99-887A-A18DB2464CA5}" destId="{13B78B3C-E2BE-4D05-8761-2D79681FE7D6}" srcOrd="1" destOrd="0" presId="urn:microsoft.com/office/officeart/2008/layout/HorizontalMultiLevelHierarchy"/>
    <dgm:cxn modelId="{AFD78132-864A-47E5-88EB-8BF8DB9F3E0E}" type="presParOf" srcId="{93E710D0-7A47-42A8-B199-2C8E8FB5C9AF}" destId="{34631F3B-4B7E-4861-BFE7-DAFAC3B32C55}" srcOrd="8" destOrd="0" presId="urn:microsoft.com/office/officeart/2008/layout/HorizontalMultiLevelHierarchy"/>
    <dgm:cxn modelId="{7DA62F77-96FD-4811-88E9-9825E8B2D685}" type="presParOf" srcId="{34631F3B-4B7E-4861-BFE7-DAFAC3B32C55}" destId="{BA44D73C-7326-444D-85AC-A2A443DB661F}" srcOrd="0" destOrd="0" presId="urn:microsoft.com/office/officeart/2008/layout/HorizontalMultiLevelHierarchy"/>
    <dgm:cxn modelId="{0C9ABB2F-4B51-473E-A46E-B623A1A72B14}" type="presParOf" srcId="{93E710D0-7A47-42A8-B199-2C8E8FB5C9AF}" destId="{3668E1DE-0208-43AA-8610-FAAE33574468}" srcOrd="9" destOrd="0" presId="urn:microsoft.com/office/officeart/2008/layout/HorizontalMultiLevelHierarchy"/>
    <dgm:cxn modelId="{124E2939-8281-4F39-9510-AE1DED3C8953}" type="presParOf" srcId="{3668E1DE-0208-43AA-8610-FAAE33574468}" destId="{71CBC683-6EC0-4865-9227-15F1C69D68C2}" srcOrd="0" destOrd="0" presId="urn:microsoft.com/office/officeart/2008/layout/HorizontalMultiLevelHierarchy"/>
    <dgm:cxn modelId="{89549A84-B3C3-48D6-B26D-95A35CFC7CC8}" type="presParOf" srcId="{3668E1DE-0208-43AA-8610-FAAE33574468}" destId="{B628E88D-A9DD-4497-8CA4-72E29783F827}" srcOrd="1" destOrd="0" presId="urn:microsoft.com/office/officeart/2008/layout/HorizontalMultiLevelHierarchy"/>
    <dgm:cxn modelId="{2E1D144A-8C40-4BE2-9890-06571DE2226C}" type="presParOf" srcId="{B628E88D-A9DD-4497-8CA4-72E29783F827}" destId="{9EE7A09C-E278-4FD4-8A88-F5D804227D6A}" srcOrd="0" destOrd="0" presId="urn:microsoft.com/office/officeart/2008/layout/HorizontalMultiLevelHierarchy"/>
    <dgm:cxn modelId="{5C3C3488-336D-4DA4-A594-4A4DF781A038}" type="presParOf" srcId="{9EE7A09C-E278-4FD4-8A88-F5D804227D6A}" destId="{B9481E4C-3EB8-40DB-A710-EF6954083B82}" srcOrd="0" destOrd="0" presId="urn:microsoft.com/office/officeart/2008/layout/HorizontalMultiLevelHierarchy"/>
    <dgm:cxn modelId="{7326DE69-6290-4805-BBA2-E9EA2D9514D0}" type="presParOf" srcId="{B628E88D-A9DD-4497-8CA4-72E29783F827}" destId="{A328127B-F932-4FFD-9B0C-8D05D0C10219}" srcOrd="1" destOrd="0" presId="urn:microsoft.com/office/officeart/2008/layout/HorizontalMultiLevelHierarchy"/>
    <dgm:cxn modelId="{CEB71B66-4973-4534-B7AE-CF9A7DC78A05}" type="presParOf" srcId="{A328127B-F932-4FFD-9B0C-8D05D0C10219}" destId="{F415BDFA-4CA3-4B98-ABC6-BE4E72C39D9E}" srcOrd="0" destOrd="0" presId="urn:microsoft.com/office/officeart/2008/layout/HorizontalMultiLevelHierarchy"/>
    <dgm:cxn modelId="{CBA1EAE0-EF19-4643-BF30-4881C1C0BE79}" type="presParOf" srcId="{A328127B-F932-4FFD-9B0C-8D05D0C10219}" destId="{82D733BA-9E71-4014-9AF5-9794BC62D520}" srcOrd="1" destOrd="0" presId="urn:microsoft.com/office/officeart/2008/layout/HorizontalMultiLevelHierarchy"/>
    <dgm:cxn modelId="{6A9B1BEE-9C92-4031-959C-A228B2A50053}" type="presParOf" srcId="{82D733BA-9E71-4014-9AF5-9794BC62D520}" destId="{3BCF73B5-B759-4593-9002-E1A627FFB200}" srcOrd="0" destOrd="0" presId="urn:microsoft.com/office/officeart/2008/layout/HorizontalMultiLevelHierarchy"/>
    <dgm:cxn modelId="{ED3481FA-63D6-4577-9F2D-35DAF9787BA2}" type="presParOf" srcId="{3BCF73B5-B759-4593-9002-E1A627FFB200}" destId="{A2BDDB94-6389-4CA7-9775-67D51266B03B}" srcOrd="0" destOrd="0" presId="urn:microsoft.com/office/officeart/2008/layout/HorizontalMultiLevelHierarchy"/>
    <dgm:cxn modelId="{53A7CFC5-AB33-4D77-9670-F4C37E3665CE}" type="presParOf" srcId="{82D733BA-9E71-4014-9AF5-9794BC62D520}" destId="{5236A7B6-55B2-4AB1-969F-F8928078A024}" srcOrd="1" destOrd="0" presId="urn:microsoft.com/office/officeart/2008/layout/HorizontalMultiLevelHierarchy"/>
    <dgm:cxn modelId="{E7F12F4C-D220-4906-A4B6-A08293575427}" type="presParOf" srcId="{5236A7B6-55B2-4AB1-969F-F8928078A024}" destId="{34D76AFE-7E0D-4C14-B3AF-FA2E51B9A95E}" srcOrd="0" destOrd="0" presId="urn:microsoft.com/office/officeart/2008/layout/HorizontalMultiLevelHierarchy"/>
    <dgm:cxn modelId="{07E692FC-B724-409B-BA1E-BD7603088A26}" type="presParOf" srcId="{5236A7B6-55B2-4AB1-969F-F8928078A024}" destId="{1EB0B9DB-8487-4010-A2EB-C0D3BB59A535}" srcOrd="1" destOrd="0" presId="urn:microsoft.com/office/officeart/2008/layout/HorizontalMultiLevelHierarchy"/>
    <dgm:cxn modelId="{22C72A7F-872E-4CA7-B5F1-15E633ADD05D}" type="presParOf" srcId="{1EB0B9DB-8487-4010-A2EB-C0D3BB59A535}" destId="{919D33BE-B665-44E9-8482-2098DF01F629}" srcOrd="0" destOrd="0" presId="urn:microsoft.com/office/officeart/2008/layout/HorizontalMultiLevelHierarchy"/>
    <dgm:cxn modelId="{4222BC3C-6131-40EA-BD27-8AEF67313E32}" type="presParOf" srcId="{919D33BE-B665-44E9-8482-2098DF01F629}" destId="{ABC3B7F4-3B3C-4B21-9BDE-390024E33F76}" srcOrd="0" destOrd="0" presId="urn:microsoft.com/office/officeart/2008/layout/HorizontalMultiLevelHierarchy"/>
    <dgm:cxn modelId="{00AE0A94-B5A5-4189-849E-E0839FE1E1FC}" type="presParOf" srcId="{1EB0B9DB-8487-4010-A2EB-C0D3BB59A535}" destId="{18978DA6-99C6-48E8-80A0-9CA0D37DA30F}" srcOrd="1" destOrd="0" presId="urn:microsoft.com/office/officeart/2008/layout/HorizontalMultiLevelHierarchy"/>
    <dgm:cxn modelId="{2DF44C59-4FAB-4C1F-83D8-2D61600BDDFF}" type="presParOf" srcId="{18978DA6-99C6-48E8-80A0-9CA0D37DA30F}" destId="{7933AC29-CEB4-4FE5-BE12-CDBDA220C40C}" srcOrd="0" destOrd="0" presId="urn:microsoft.com/office/officeart/2008/layout/HorizontalMultiLevelHierarchy"/>
    <dgm:cxn modelId="{3A316647-62B1-4C67-841F-867862EBFF08}" type="presParOf" srcId="{18978DA6-99C6-48E8-80A0-9CA0D37DA30F}" destId="{34138065-9058-4198-A84B-FB05FCB58DA8}" srcOrd="1" destOrd="0" presId="urn:microsoft.com/office/officeart/2008/layout/HorizontalMultiLevelHierarchy"/>
    <dgm:cxn modelId="{CAAD36B5-D0F5-4B12-BE1A-787C7D85F2EC}" type="presParOf" srcId="{93E710D0-7A47-42A8-B199-2C8E8FB5C9AF}" destId="{B3E1F139-72F9-4069-8719-768191BFEC26}" srcOrd="10" destOrd="0" presId="urn:microsoft.com/office/officeart/2008/layout/HorizontalMultiLevelHierarchy"/>
    <dgm:cxn modelId="{FD0D68F0-5D76-452D-8431-022476B588BB}" type="presParOf" srcId="{B3E1F139-72F9-4069-8719-768191BFEC26}" destId="{E63E6CE6-FDFF-4768-848D-9E0AFD512BDD}" srcOrd="0" destOrd="0" presId="urn:microsoft.com/office/officeart/2008/layout/HorizontalMultiLevelHierarchy"/>
    <dgm:cxn modelId="{1CBC981A-14A3-426F-AFD6-6359AABDFBFC}" type="presParOf" srcId="{93E710D0-7A47-42A8-B199-2C8E8FB5C9AF}" destId="{93F53EB2-C862-49A8-863C-0889DC866FFB}" srcOrd="11" destOrd="0" presId="urn:microsoft.com/office/officeart/2008/layout/HorizontalMultiLevelHierarchy"/>
    <dgm:cxn modelId="{4DE34526-BE3E-4D63-BA60-528B42988481}" type="presParOf" srcId="{93F53EB2-C862-49A8-863C-0889DC866FFB}" destId="{A53915CE-A9CA-46EF-B11D-295AA155AAEF}" srcOrd="0" destOrd="0" presId="urn:microsoft.com/office/officeart/2008/layout/HorizontalMultiLevelHierarchy"/>
    <dgm:cxn modelId="{6934F2B3-5437-4EC1-A878-BC64D7523A21}" type="presParOf" srcId="{93F53EB2-C862-49A8-863C-0889DC866FFB}" destId="{A6FA65A5-C981-4DF2-B819-CA524552079A}" srcOrd="1" destOrd="0" presId="urn:microsoft.com/office/officeart/2008/layout/HorizontalMultiLevelHierarchy"/>
    <dgm:cxn modelId="{6B04FFAA-4DB5-43B7-BC1D-E82B2F2D9573}" type="presParOf" srcId="{A6FA65A5-C981-4DF2-B819-CA524552079A}" destId="{6975FAE1-A0B9-4EE7-900F-407E833AFDDD}" srcOrd="0" destOrd="0" presId="urn:microsoft.com/office/officeart/2008/layout/HorizontalMultiLevelHierarchy"/>
    <dgm:cxn modelId="{0DE53E75-5CEE-4E8C-9365-57AA760CD551}" type="presParOf" srcId="{6975FAE1-A0B9-4EE7-900F-407E833AFDDD}" destId="{772C8766-D38D-453A-BB0B-BC6CA211E1B8}" srcOrd="0" destOrd="0" presId="urn:microsoft.com/office/officeart/2008/layout/HorizontalMultiLevelHierarchy"/>
    <dgm:cxn modelId="{CBB7A1F0-D174-4BBA-9890-2A68F85F198B}" type="presParOf" srcId="{A6FA65A5-C981-4DF2-B819-CA524552079A}" destId="{A38A6CC7-D0CB-4351-B489-CEA5FA7CCA89}" srcOrd="1" destOrd="0" presId="urn:microsoft.com/office/officeart/2008/layout/HorizontalMultiLevelHierarchy"/>
    <dgm:cxn modelId="{61389E66-0487-4236-9FD7-36F8C6F9FB15}" type="presParOf" srcId="{A38A6CC7-D0CB-4351-B489-CEA5FA7CCA89}" destId="{38C6F073-27F0-4E03-AE50-3479969917E2}" srcOrd="0" destOrd="0" presId="urn:microsoft.com/office/officeart/2008/layout/HorizontalMultiLevelHierarchy"/>
    <dgm:cxn modelId="{3A637B02-8D20-443A-A4C3-BF4D54EAB9A5}" type="presParOf" srcId="{A38A6CC7-D0CB-4351-B489-CEA5FA7CCA89}" destId="{69C15928-2BD7-4853-A627-BE9252AFFC6D}" srcOrd="1" destOrd="0" presId="urn:microsoft.com/office/officeart/2008/layout/HorizontalMultiLevelHierarchy"/>
    <dgm:cxn modelId="{180C8E47-938D-4D5E-A853-36C06391AD4E}" type="presParOf" srcId="{69C15928-2BD7-4853-A627-BE9252AFFC6D}" destId="{9F59D631-8BC5-476D-9D78-9EBB2EAB00A2}" srcOrd="0" destOrd="0" presId="urn:microsoft.com/office/officeart/2008/layout/HorizontalMultiLevelHierarchy"/>
    <dgm:cxn modelId="{615CDCAC-9472-441D-9971-1E79AFC5B08A}" type="presParOf" srcId="{9F59D631-8BC5-476D-9D78-9EBB2EAB00A2}" destId="{022B6BE1-75BE-41F6-B7B0-0B875F9D33DB}" srcOrd="0" destOrd="0" presId="urn:microsoft.com/office/officeart/2008/layout/HorizontalMultiLevelHierarchy"/>
    <dgm:cxn modelId="{6FB0C160-3958-4E1A-AAAD-4154C7BEB508}" type="presParOf" srcId="{69C15928-2BD7-4853-A627-BE9252AFFC6D}" destId="{83173EB0-2303-4C5B-9B03-E6FBAB69EA71}" srcOrd="1" destOrd="0" presId="urn:microsoft.com/office/officeart/2008/layout/HorizontalMultiLevelHierarchy"/>
    <dgm:cxn modelId="{B3E61B13-C457-46D6-8767-532EC0F09C4F}" type="presParOf" srcId="{83173EB0-2303-4C5B-9B03-E6FBAB69EA71}" destId="{A8D3984A-B417-4162-90CA-5C5C55D7C17F}" srcOrd="0" destOrd="0" presId="urn:microsoft.com/office/officeart/2008/layout/HorizontalMultiLevelHierarchy"/>
    <dgm:cxn modelId="{6B562369-8D0B-44E8-8A8C-096100F224E2}" type="presParOf" srcId="{83173EB0-2303-4C5B-9B03-E6FBAB69EA71}" destId="{BA427393-0958-4E94-A597-374C8C1E7AC8}" srcOrd="1" destOrd="0" presId="urn:microsoft.com/office/officeart/2008/layout/HorizontalMultiLevelHierarchy"/>
    <dgm:cxn modelId="{4F81222F-2237-4846-91C9-6EA8D0CCD2E6}" type="presParOf" srcId="{BA427393-0958-4E94-A597-374C8C1E7AC8}" destId="{92CEE26F-7226-4317-8D2F-F15E63E3500E}" srcOrd="0" destOrd="0" presId="urn:microsoft.com/office/officeart/2008/layout/HorizontalMultiLevelHierarchy"/>
    <dgm:cxn modelId="{902C8A0B-301C-4840-A239-CE46F5983DB1}" type="presParOf" srcId="{92CEE26F-7226-4317-8D2F-F15E63E3500E}" destId="{2985F125-1914-4277-919C-D7FF631A809B}" srcOrd="0" destOrd="0" presId="urn:microsoft.com/office/officeart/2008/layout/HorizontalMultiLevelHierarchy"/>
    <dgm:cxn modelId="{976B59D1-12C4-4D16-874E-B9602F17B213}" type="presParOf" srcId="{BA427393-0958-4E94-A597-374C8C1E7AC8}" destId="{7DD95430-747E-4251-84D6-684E29514931}" srcOrd="1" destOrd="0" presId="urn:microsoft.com/office/officeart/2008/layout/HorizontalMultiLevelHierarchy"/>
    <dgm:cxn modelId="{9923AFEA-17E7-4EEE-A835-E6BA5177F7F3}" type="presParOf" srcId="{7DD95430-747E-4251-84D6-684E29514931}" destId="{C646AFEB-2A7E-444E-93B4-A5439435C274}" srcOrd="0" destOrd="0" presId="urn:microsoft.com/office/officeart/2008/layout/HorizontalMultiLevelHierarchy"/>
    <dgm:cxn modelId="{5452B88B-730B-4BD5-AB36-2D4A2FF0028F}" type="presParOf" srcId="{7DD95430-747E-4251-84D6-684E29514931}" destId="{AB4327A7-0086-4429-87D3-75C31DBD92C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E26F-7226-4317-8D2F-F15E63E3500E}">
      <dsp:nvSpPr>
        <dsp:cNvPr id="0" name=""/>
        <dsp:cNvSpPr/>
      </dsp:nvSpPr>
      <dsp:spPr>
        <a:xfrm>
          <a:off x="4900096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19211" y="2744378"/>
        <a:ext cx="12538" cy="12538"/>
      </dsp:txXfrm>
    </dsp:sp>
    <dsp:sp modelId="{9F59D631-8BC5-476D-9D78-9EBB2EAB00A2}">
      <dsp:nvSpPr>
        <dsp:cNvPr id="0" name=""/>
        <dsp:cNvSpPr/>
      </dsp:nvSpPr>
      <dsp:spPr>
        <a:xfrm>
          <a:off x="3395490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2744378"/>
        <a:ext cx="12538" cy="12538"/>
      </dsp:txXfrm>
    </dsp:sp>
    <dsp:sp modelId="{6975FAE1-A0B9-4EE7-900F-407E833AFDDD}">
      <dsp:nvSpPr>
        <dsp:cNvPr id="0" name=""/>
        <dsp:cNvSpPr/>
      </dsp:nvSpPr>
      <dsp:spPr>
        <a:xfrm>
          <a:off x="1890883" y="270492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2744378"/>
        <a:ext cx="12538" cy="12538"/>
      </dsp:txXfrm>
    </dsp:sp>
    <dsp:sp modelId="{B3E1F139-72F9-4069-8719-768191BFEC26}">
      <dsp:nvSpPr>
        <dsp:cNvPr id="0" name=""/>
        <dsp:cNvSpPr/>
      </dsp:nvSpPr>
      <dsp:spPr>
        <a:xfrm>
          <a:off x="386276" y="1556060"/>
          <a:ext cx="250767" cy="1194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1194587"/>
              </a:lnTo>
              <a:lnTo>
                <a:pt x="250767" y="119458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1144" y="2122838"/>
        <a:ext cx="61031" cy="61031"/>
      </dsp:txXfrm>
    </dsp:sp>
    <dsp:sp modelId="{919D33BE-B665-44E9-8482-2098DF01F629}">
      <dsp:nvSpPr>
        <dsp:cNvPr id="0" name=""/>
        <dsp:cNvSpPr/>
      </dsp:nvSpPr>
      <dsp:spPr>
        <a:xfrm>
          <a:off x="4900096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19211" y="2266543"/>
        <a:ext cx="12538" cy="12538"/>
      </dsp:txXfrm>
    </dsp:sp>
    <dsp:sp modelId="{3BCF73B5-B759-4593-9002-E1A627FFB200}">
      <dsp:nvSpPr>
        <dsp:cNvPr id="0" name=""/>
        <dsp:cNvSpPr/>
      </dsp:nvSpPr>
      <dsp:spPr>
        <a:xfrm>
          <a:off x="3395490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2266543"/>
        <a:ext cx="12538" cy="12538"/>
      </dsp:txXfrm>
    </dsp:sp>
    <dsp:sp modelId="{9EE7A09C-E278-4FD4-8A88-F5D804227D6A}">
      <dsp:nvSpPr>
        <dsp:cNvPr id="0" name=""/>
        <dsp:cNvSpPr/>
      </dsp:nvSpPr>
      <dsp:spPr>
        <a:xfrm>
          <a:off x="1890883" y="222709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2266543"/>
        <a:ext cx="12538" cy="12538"/>
      </dsp:txXfrm>
    </dsp:sp>
    <dsp:sp modelId="{34631F3B-4B7E-4861-BFE7-DAFAC3B32C55}">
      <dsp:nvSpPr>
        <dsp:cNvPr id="0" name=""/>
        <dsp:cNvSpPr/>
      </dsp:nvSpPr>
      <dsp:spPr>
        <a:xfrm>
          <a:off x="386276" y="1556060"/>
          <a:ext cx="250767" cy="716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716752"/>
              </a:lnTo>
              <a:lnTo>
                <a:pt x="250767" y="7167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2676" y="1895452"/>
        <a:ext cx="37967" cy="37967"/>
      </dsp:txXfrm>
    </dsp:sp>
    <dsp:sp modelId="{57D917F9-6C0D-4BA3-AA23-5A217E3B245E}">
      <dsp:nvSpPr>
        <dsp:cNvPr id="0" name=""/>
        <dsp:cNvSpPr/>
      </dsp:nvSpPr>
      <dsp:spPr>
        <a:xfrm>
          <a:off x="1890883" y="174925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1788708"/>
        <a:ext cx="12538" cy="12538"/>
      </dsp:txXfrm>
    </dsp:sp>
    <dsp:sp modelId="{EE128FCC-313A-498A-92FD-946BE319B075}">
      <dsp:nvSpPr>
        <dsp:cNvPr id="0" name=""/>
        <dsp:cNvSpPr/>
      </dsp:nvSpPr>
      <dsp:spPr>
        <a:xfrm>
          <a:off x="386276" y="1556060"/>
          <a:ext cx="250767" cy="23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83" y="0"/>
              </a:lnTo>
              <a:lnTo>
                <a:pt x="125383" y="238917"/>
              </a:lnTo>
              <a:lnTo>
                <a:pt x="250767" y="23891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3001" y="1666859"/>
        <a:ext cx="17318" cy="17318"/>
      </dsp:txXfrm>
    </dsp:sp>
    <dsp:sp modelId="{14412B23-54B6-4525-9614-BA7053C23C1E}">
      <dsp:nvSpPr>
        <dsp:cNvPr id="0" name=""/>
        <dsp:cNvSpPr/>
      </dsp:nvSpPr>
      <dsp:spPr>
        <a:xfrm>
          <a:off x="1890883" y="127142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1310873"/>
        <a:ext cx="12538" cy="12538"/>
      </dsp:txXfrm>
    </dsp:sp>
    <dsp:sp modelId="{A421D186-CFAE-495C-91EF-B1E19CCD14AB}">
      <dsp:nvSpPr>
        <dsp:cNvPr id="0" name=""/>
        <dsp:cNvSpPr/>
      </dsp:nvSpPr>
      <dsp:spPr>
        <a:xfrm>
          <a:off x="386276" y="1317142"/>
          <a:ext cx="250767" cy="238917"/>
        </a:xfrm>
        <a:custGeom>
          <a:avLst/>
          <a:gdLst/>
          <a:ahLst/>
          <a:cxnLst/>
          <a:rect l="0" t="0" r="0" b="0"/>
          <a:pathLst>
            <a:path>
              <a:moveTo>
                <a:pt x="0" y="238917"/>
              </a:moveTo>
              <a:lnTo>
                <a:pt x="125383" y="238917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3001" y="1427942"/>
        <a:ext cx="17318" cy="17318"/>
      </dsp:txXfrm>
    </dsp:sp>
    <dsp:sp modelId="{1CDE153D-2CEE-48EB-A611-156C21D59072}">
      <dsp:nvSpPr>
        <dsp:cNvPr id="0" name=""/>
        <dsp:cNvSpPr/>
      </dsp:nvSpPr>
      <dsp:spPr>
        <a:xfrm>
          <a:off x="1890883" y="793587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833038"/>
        <a:ext cx="12538" cy="12538"/>
      </dsp:txXfrm>
    </dsp:sp>
    <dsp:sp modelId="{46BBED5F-F917-4E7A-9F99-7B9F1BD1973E}">
      <dsp:nvSpPr>
        <dsp:cNvPr id="0" name=""/>
        <dsp:cNvSpPr/>
      </dsp:nvSpPr>
      <dsp:spPr>
        <a:xfrm>
          <a:off x="386276" y="839307"/>
          <a:ext cx="250767" cy="716752"/>
        </a:xfrm>
        <a:custGeom>
          <a:avLst/>
          <a:gdLst/>
          <a:ahLst/>
          <a:cxnLst/>
          <a:rect l="0" t="0" r="0" b="0"/>
          <a:pathLst>
            <a:path>
              <a:moveTo>
                <a:pt x="0" y="716752"/>
              </a:moveTo>
              <a:lnTo>
                <a:pt x="125383" y="716752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2676" y="1178699"/>
        <a:ext cx="37967" cy="37967"/>
      </dsp:txXfrm>
    </dsp:sp>
    <dsp:sp modelId="{CE60EB9C-BF2D-4F80-B4F2-D150C921583A}">
      <dsp:nvSpPr>
        <dsp:cNvPr id="0" name=""/>
        <dsp:cNvSpPr/>
      </dsp:nvSpPr>
      <dsp:spPr>
        <a:xfrm>
          <a:off x="3395490" y="31575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514604" y="355203"/>
        <a:ext cx="12538" cy="12538"/>
      </dsp:txXfrm>
    </dsp:sp>
    <dsp:sp modelId="{3E0ADFEB-1595-4BBA-B06E-12DA0DD2D73B}">
      <dsp:nvSpPr>
        <dsp:cNvPr id="0" name=""/>
        <dsp:cNvSpPr/>
      </dsp:nvSpPr>
      <dsp:spPr>
        <a:xfrm>
          <a:off x="1890883" y="315752"/>
          <a:ext cx="2507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76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009997" y="355203"/>
        <a:ext cx="12538" cy="12538"/>
      </dsp:txXfrm>
    </dsp:sp>
    <dsp:sp modelId="{79AFDE72-A684-49B7-84AF-B09F5CA7DB22}">
      <dsp:nvSpPr>
        <dsp:cNvPr id="0" name=""/>
        <dsp:cNvSpPr/>
      </dsp:nvSpPr>
      <dsp:spPr>
        <a:xfrm>
          <a:off x="386276" y="361472"/>
          <a:ext cx="250767" cy="1194587"/>
        </a:xfrm>
        <a:custGeom>
          <a:avLst/>
          <a:gdLst/>
          <a:ahLst/>
          <a:cxnLst/>
          <a:rect l="0" t="0" r="0" b="0"/>
          <a:pathLst>
            <a:path>
              <a:moveTo>
                <a:pt x="0" y="1194587"/>
              </a:moveTo>
              <a:lnTo>
                <a:pt x="125383" y="1194587"/>
              </a:lnTo>
              <a:lnTo>
                <a:pt x="125383" y="0"/>
              </a:lnTo>
              <a:lnTo>
                <a:pt x="25076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81144" y="928250"/>
        <a:ext cx="61031" cy="61031"/>
      </dsp:txXfrm>
    </dsp:sp>
    <dsp:sp modelId="{292FF108-2796-42D8-A930-A7077F2FC822}">
      <dsp:nvSpPr>
        <dsp:cNvPr id="0" name=""/>
        <dsp:cNvSpPr/>
      </dsp:nvSpPr>
      <dsp:spPr>
        <a:xfrm rot="16200000">
          <a:off x="-531509" y="1364925"/>
          <a:ext cx="1453302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security_hook_heads</a:t>
          </a:r>
          <a:endParaRPr lang="ko-KR" altLang="en-US" sz="1200" kern="1200" dirty="0"/>
        </a:p>
      </dsp:txBody>
      <dsp:txXfrm>
        <a:off x="-531509" y="1364925"/>
        <a:ext cx="1453302" cy="382268"/>
      </dsp:txXfrm>
    </dsp:sp>
    <dsp:sp modelId="{90D8C367-D52C-4F01-82B9-CF2EF4DDDDF3}">
      <dsp:nvSpPr>
        <dsp:cNvPr id="0" name=""/>
        <dsp:cNvSpPr/>
      </dsp:nvSpPr>
      <dsp:spPr>
        <a:xfrm>
          <a:off x="637043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task_prctl</a:t>
          </a:r>
          <a:endParaRPr lang="ko-KR" altLang="en-US" sz="1000" kern="1200" dirty="0"/>
        </a:p>
      </dsp:txBody>
      <dsp:txXfrm>
        <a:off x="637043" y="170338"/>
        <a:ext cx="1253839" cy="382268"/>
      </dsp:txXfrm>
    </dsp:sp>
    <dsp:sp modelId="{5CEDF295-D360-4BB5-94BA-7D69C692CAA2}">
      <dsp:nvSpPr>
        <dsp:cNvPr id="0" name=""/>
        <dsp:cNvSpPr/>
      </dsp:nvSpPr>
      <dsp:spPr>
        <a:xfrm>
          <a:off x="2141650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170338"/>
        <a:ext cx="1253839" cy="382268"/>
      </dsp:txXfrm>
    </dsp:sp>
    <dsp:sp modelId="{0C755676-9F10-4C4A-9E0B-FA3837E3F7F7}">
      <dsp:nvSpPr>
        <dsp:cNvPr id="0" name=""/>
        <dsp:cNvSpPr/>
      </dsp:nvSpPr>
      <dsp:spPr>
        <a:xfrm>
          <a:off x="3646257" y="17033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170338"/>
        <a:ext cx="1253839" cy="382268"/>
      </dsp:txXfrm>
    </dsp:sp>
    <dsp:sp modelId="{1960D41F-952A-4D9C-8409-5280018EF420}">
      <dsp:nvSpPr>
        <dsp:cNvPr id="0" name=""/>
        <dsp:cNvSpPr/>
      </dsp:nvSpPr>
      <dsp:spPr>
        <a:xfrm>
          <a:off x="637043" y="64817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task_free</a:t>
          </a:r>
          <a:endParaRPr lang="ko-KR" altLang="en-US" sz="1000" kern="1200" dirty="0"/>
        </a:p>
      </dsp:txBody>
      <dsp:txXfrm>
        <a:off x="637043" y="648173"/>
        <a:ext cx="1253839" cy="382268"/>
      </dsp:txXfrm>
    </dsp:sp>
    <dsp:sp modelId="{6A0BFEA1-5943-4238-A863-9EEBC289BCDA}">
      <dsp:nvSpPr>
        <dsp:cNvPr id="0" name=""/>
        <dsp:cNvSpPr/>
      </dsp:nvSpPr>
      <dsp:spPr>
        <a:xfrm>
          <a:off x="2141650" y="64817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2141650" y="648173"/>
        <a:ext cx="1253839" cy="382268"/>
      </dsp:txXfrm>
    </dsp:sp>
    <dsp:sp modelId="{C14D0C26-B8FB-47AF-851B-260B1A4F36AA}">
      <dsp:nvSpPr>
        <dsp:cNvPr id="0" name=""/>
        <dsp:cNvSpPr/>
      </dsp:nvSpPr>
      <dsp:spPr>
        <a:xfrm>
          <a:off x="637043" y="112600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task_setnice</a:t>
          </a:r>
          <a:endParaRPr lang="ko-KR" altLang="en-US" sz="1000" kern="1200" dirty="0"/>
        </a:p>
      </dsp:txBody>
      <dsp:txXfrm>
        <a:off x="637043" y="1126008"/>
        <a:ext cx="1253839" cy="382268"/>
      </dsp:txXfrm>
    </dsp:sp>
    <dsp:sp modelId="{9529DD9B-FFC7-4E62-9557-95E0C99A0BF6}">
      <dsp:nvSpPr>
        <dsp:cNvPr id="0" name=""/>
        <dsp:cNvSpPr/>
      </dsp:nvSpPr>
      <dsp:spPr>
        <a:xfrm>
          <a:off x="2141650" y="112600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1126008"/>
        <a:ext cx="1253839" cy="382268"/>
      </dsp:txXfrm>
    </dsp:sp>
    <dsp:sp modelId="{0D3FB87E-4518-48FA-9AE8-51247295EEE1}">
      <dsp:nvSpPr>
        <dsp:cNvPr id="0" name=""/>
        <dsp:cNvSpPr/>
      </dsp:nvSpPr>
      <dsp:spPr>
        <a:xfrm>
          <a:off x="637043" y="160384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task_setrlimit</a:t>
          </a:r>
          <a:endParaRPr lang="ko-KR" altLang="en-US" sz="1000" kern="1200" dirty="0"/>
        </a:p>
      </dsp:txBody>
      <dsp:txXfrm>
        <a:off x="637043" y="1603843"/>
        <a:ext cx="1253839" cy="382268"/>
      </dsp:txXfrm>
    </dsp:sp>
    <dsp:sp modelId="{9FB67CE4-6426-40FF-AA3A-3FE1D5377338}">
      <dsp:nvSpPr>
        <dsp:cNvPr id="0" name=""/>
        <dsp:cNvSpPr/>
      </dsp:nvSpPr>
      <dsp:spPr>
        <a:xfrm>
          <a:off x="2141650" y="160384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2141650" y="1603843"/>
        <a:ext cx="1253839" cy="382268"/>
      </dsp:txXfrm>
    </dsp:sp>
    <dsp:sp modelId="{71CBC683-6EC0-4865-9227-15F1C69D68C2}">
      <dsp:nvSpPr>
        <dsp:cNvPr id="0" name=""/>
        <dsp:cNvSpPr/>
      </dsp:nvSpPr>
      <dsp:spPr>
        <a:xfrm>
          <a:off x="637043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ptrace_access_check</a:t>
          </a:r>
          <a:endParaRPr lang="ko-KR" altLang="en-US" sz="1000" kern="1200" dirty="0"/>
        </a:p>
      </dsp:txBody>
      <dsp:txXfrm>
        <a:off x="637043" y="2081678"/>
        <a:ext cx="1253839" cy="382268"/>
      </dsp:txXfrm>
    </dsp:sp>
    <dsp:sp modelId="{F415BDFA-4CA3-4B98-ABC6-BE4E72C39D9E}">
      <dsp:nvSpPr>
        <dsp:cNvPr id="0" name=""/>
        <dsp:cNvSpPr/>
      </dsp:nvSpPr>
      <dsp:spPr>
        <a:xfrm>
          <a:off x="2141650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Capability</a:t>
          </a:r>
          <a:endParaRPr lang="ko-KR" altLang="en-US" sz="1000" kern="1200" dirty="0"/>
        </a:p>
      </dsp:txBody>
      <dsp:txXfrm>
        <a:off x="2141650" y="2081678"/>
        <a:ext cx="1253839" cy="382268"/>
      </dsp:txXfrm>
    </dsp:sp>
    <dsp:sp modelId="{34D76AFE-7E0D-4C14-B3AF-FA2E51B9A95E}">
      <dsp:nvSpPr>
        <dsp:cNvPr id="0" name=""/>
        <dsp:cNvSpPr/>
      </dsp:nvSpPr>
      <dsp:spPr>
        <a:xfrm>
          <a:off x="3646257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2081678"/>
        <a:ext cx="1253839" cy="382268"/>
      </dsp:txXfrm>
    </dsp:sp>
    <dsp:sp modelId="{7933AC29-CEB4-4FE5-BE12-CDBDA220C40C}">
      <dsp:nvSpPr>
        <dsp:cNvPr id="0" name=""/>
        <dsp:cNvSpPr/>
      </dsp:nvSpPr>
      <dsp:spPr>
        <a:xfrm>
          <a:off x="5150864" y="2081678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5150864" y="2081678"/>
        <a:ext cx="1253839" cy="382268"/>
      </dsp:txXfrm>
    </dsp:sp>
    <dsp:sp modelId="{A53915CE-A9CA-46EF-B11D-295AA155AAEF}">
      <dsp:nvSpPr>
        <dsp:cNvPr id="0" name=""/>
        <dsp:cNvSpPr/>
      </dsp:nvSpPr>
      <dsp:spPr>
        <a:xfrm>
          <a:off x="637043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ptrace_traceme</a:t>
          </a:r>
          <a:endParaRPr lang="ko-KR" altLang="en-US" sz="1000" kern="1200" dirty="0"/>
        </a:p>
      </dsp:txBody>
      <dsp:txXfrm>
        <a:off x="637043" y="2559513"/>
        <a:ext cx="1253839" cy="382268"/>
      </dsp:txXfrm>
    </dsp:sp>
    <dsp:sp modelId="{38C6F073-27F0-4E03-AE50-3479969917E2}">
      <dsp:nvSpPr>
        <dsp:cNvPr id="0" name=""/>
        <dsp:cNvSpPr/>
      </dsp:nvSpPr>
      <dsp:spPr>
        <a:xfrm>
          <a:off x="2141650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smtClean="0"/>
            <a:t>Capability</a:t>
          </a:r>
          <a:endParaRPr lang="ko-KR" altLang="en-US" sz="1000" kern="1200" dirty="0"/>
        </a:p>
      </dsp:txBody>
      <dsp:txXfrm>
        <a:off x="2141650" y="2559513"/>
        <a:ext cx="1253839" cy="382268"/>
      </dsp:txXfrm>
    </dsp:sp>
    <dsp:sp modelId="{A8D3984A-B417-4162-90CA-5C5C55D7C17F}">
      <dsp:nvSpPr>
        <dsp:cNvPr id="0" name=""/>
        <dsp:cNvSpPr/>
      </dsp:nvSpPr>
      <dsp:spPr>
        <a:xfrm>
          <a:off x="3646257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Yama</a:t>
          </a:r>
          <a:endParaRPr lang="ko-KR" altLang="en-US" sz="1000" kern="1200" dirty="0"/>
        </a:p>
      </dsp:txBody>
      <dsp:txXfrm>
        <a:off x="3646257" y="2559513"/>
        <a:ext cx="1253839" cy="382268"/>
      </dsp:txXfrm>
    </dsp:sp>
    <dsp:sp modelId="{C646AFEB-2A7E-444E-93B4-A5439435C274}">
      <dsp:nvSpPr>
        <dsp:cNvPr id="0" name=""/>
        <dsp:cNvSpPr/>
      </dsp:nvSpPr>
      <dsp:spPr>
        <a:xfrm>
          <a:off x="5150864" y="2559513"/>
          <a:ext cx="1253839" cy="3822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AppArmor</a:t>
          </a:r>
          <a:endParaRPr lang="ko-KR" altLang="en-US" sz="1000" kern="1200" dirty="0"/>
        </a:p>
      </dsp:txBody>
      <dsp:txXfrm>
        <a:off x="5150864" y="2559513"/>
        <a:ext cx="1253839" cy="382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LSM</a:t>
            </a:r>
            <a:r>
              <a:rPr lang="en-US" altLang="ko-KR" dirty="0" smtClean="0"/>
              <a:t> (Linux Security Module)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89382" y="2067694"/>
            <a:ext cx="2376264" cy="720609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LSM</a:t>
            </a:r>
            <a:r>
              <a:rPr lang="en-US" altLang="ko-KR" b="1" dirty="0" smtClean="0"/>
              <a:t> Module</a:t>
            </a:r>
          </a:p>
          <a:p>
            <a:pPr algn="ctr"/>
            <a:r>
              <a:rPr lang="en-US" altLang="ko-KR" sz="1600" dirty="0" smtClean="0"/>
              <a:t>Hook Functions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03848" y="3487482"/>
            <a:ext cx="5472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616822" y="3487482"/>
            <a:ext cx="2520280" cy="380413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Kernel Process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995936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635896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6317692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957652" y="2788304"/>
            <a:ext cx="1782700" cy="699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248602" y="3487481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Hook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09042" y="3487481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Hook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35896" y="2911416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Ok?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88762" y="3055432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Yes/No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40152" y="3055432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Ok?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48264" y="2911418"/>
            <a:ext cx="1323398" cy="28803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Yes/No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087242"/>
            <a:ext cx="2376264" cy="700532"/>
          </a:xfrm>
          <a:prstGeom prst="roundRect">
            <a:avLst>
              <a:gd name="adj" fmla="val 861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Module</a:t>
            </a:r>
          </a:p>
          <a:p>
            <a:pPr algn="ctr"/>
            <a:r>
              <a:rPr lang="en-US" altLang="ko-KR" sz="1600" dirty="0" smtClean="0"/>
              <a:t>Security Model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536" y="2839410"/>
            <a:ext cx="2376264" cy="452420"/>
          </a:xfrm>
          <a:prstGeom prst="roundRect">
            <a:avLst>
              <a:gd name="adj" fmla="val 1265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Framework</a:t>
            </a:r>
            <a:endParaRPr lang="ko-KR" altLang="en-US" sz="16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1995686"/>
            <a:ext cx="2952328" cy="1656184"/>
          </a:xfrm>
          <a:prstGeom prst="roundRect">
            <a:avLst>
              <a:gd name="adj" fmla="val 528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smtClean="0"/>
              <a:t>Linux Kernel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72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LSM</a:t>
            </a:r>
            <a:r>
              <a:rPr lang="en-US" altLang="ko-KR" dirty="0" smtClean="0"/>
              <a:t> Module Stack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1520" y="2859254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Capability Module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520" y="2211710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Yama Module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1563638"/>
            <a:ext cx="2376264" cy="432576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AppArmor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Module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1520" y="3507854"/>
            <a:ext cx="2376264" cy="720080"/>
          </a:xfrm>
          <a:prstGeom prst="roundRect">
            <a:avLst>
              <a:gd name="adj" fmla="val 173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Hook Interface</a:t>
            </a:r>
          </a:p>
          <a:p>
            <a:pPr algn="ctr"/>
            <a:r>
              <a:rPr lang="en-US" altLang="ko-KR" sz="1600" b="1" dirty="0" err="1" smtClean="0"/>
              <a:t>LSM</a:t>
            </a:r>
            <a:r>
              <a:rPr lang="en-US" altLang="ko-KR" sz="1600" b="1" dirty="0" smtClean="0"/>
              <a:t> Framework</a:t>
            </a:r>
            <a:endParaRPr lang="ko-KR" altLang="en-US" sz="16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439652" y="3291830"/>
            <a:ext cx="0" cy="21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0"/>
            <a:endCxn id="21" idx="2"/>
          </p:cNvCxnSpPr>
          <p:nvPr/>
        </p:nvCxnSpPr>
        <p:spPr>
          <a:xfrm flipV="1">
            <a:off x="1439652" y="2644286"/>
            <a:ext cx="0" cy="2149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0"/>
            <a:endCxn id="22" idx="2"/>
          </p:cNvCxnSpPr>
          <p:nvPr/>
        </p:nvCxnSpPr>
        <p:spPr>
          <a:xfrm flipV="1">
            <a:off x="1439652" y="1996214"/>
            <a:ext cx="0" cy="215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20987795"/>
              </p:ext>
            </p:extLst>
          </p:nvPr>
        </p:nvGraphicFramePr>
        <p:xfrm>
          <a:off x="2699792" y="1419622"/>
          <a:ext cx="640871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4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41149</TotalTime>
  <Words>61</Words>
  <Application>Microsoft Office PowerPoint</Application>
  <PresentationFormat>화면 슬라이드 쇼(16:9)</PresentationFormat>
  <Paragraphs>40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LSM (Linux Security Module)</vt:lpstr>
      <vt:lpstr>LSM Module Stack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5112</cp:revision>
  <dcterms:created xsi:type="dcterms:W3CDTF">2006-10-05T04:04:58Z</dcterms:created>
  <dcterms:modified xsi:type="dcterms:W3CDTF">2017-06-22T01:15:32Z</dcterms:modified>
</cp:coreProperties>
</file>