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8" r:id="rId2"/>
    <p:sldId id="389" r:id="rId3"/>
    <p:sldId id="391" r:id="rId4"/>
    <p:sldId id="390" r:id="rId5"/>
    <p:sldId id="392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91" autoAdjust="0"/>
  </p:normalViewPr>
  <p:slideViewPr>
    <p:cSldViewPr>
      <p:cViewPr>
        <p:scale>
          <a:sx n="150" d="100"/>
          <a:sy n="150" d="100"/>
        </p:scale>
        <p:origin x="2436" y="-4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2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Needs Circuit Breaker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A463F43-B91B-4307-A005-E341FDE36620}"/>
              </a:ext>
            </a:extLst>
          </p:cNvPr>
          <p:cNvSpPr/>
          <p:nvPr/>
        </p:nvSpPr>
        <p:spPr>
          <a:xfrm>
            <a:off x="2627783" y="1347614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A</a:t>
            </a:r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C85560C-26CB-4F7B-BCFC-5126D4379EB1}"/>
              </a:ext>
            </a:extLst>
          </p:cNvPr>
          <p:cNvSpPr/>
          <p:nvPr/>
        </p:nvSpPr>
        <p:spPr>
          <a:xfrm>
            <a:off x="4788026" y="1347614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B</a:t>
            </a:r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93FD3F-298B-487C-A5BC-7F95766EC31A}"/>
              </a:ext>
            </a:extLst>
          </p:cNvPr>
          <p:cNvSpPr/>
          <p:nvPr/>
        </p:nvSpPr>
        <p:spPr>
          <a:xfrm>
            <a:off x="1475656" y="2386897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C</a:t>
            </a:r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7319C01-34BE-4F95-A0AB-8B5E247E3A85}"/>
              </a:ext>
            </a:extLst>
          </p:cNvPr>
          <p:cNvSpPr/>
          <p:nvPr/>
        </p:nvSpPr>
        <p:spPr>
          <a:xfrm>
            <a:off x="3779912" y="2386897"/>
            <a:ext cx="1728192" cy="5760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D</a:t>
            </a:r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243082-0555-4EDC-8DBE-3E0EDE1C8EC1}"/>
              </a:ext>
            </a:extLst>
          </p:cNvPr>
          <p:cNvSpPr/>
          <p:nvPr/>
        </p:nvSpPr>
        <p:spPr>
          <a:xfrm>
            <a:off x="6084168" y="2386897"/>
            <a:ext cx="172819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E</a:t>
            </a:r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62BF98F-6E0A-4F0F-9547-6EB8FDC58D1D}"/>
              </a:ext>
            </a:extLst>
          </p:cNvPr>
          <p:cNvSpPr/>
          <p:nvPr/>
        </p:nvSpPr>
        <p:spPr>
          <a:xfrm>
            <a:off x="1475656" y="3426180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F</a:t>
            </a:r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B17D85D-1CE1-4FDB-B3CF-173B96E8CD69}"/>
              </a:ext>
            </a:extLst>
          </p:cNvPr>
          <p:cNvSpPr/>
          <p:nvPr/>
        </p:nvSpPr>
        <p:spPr>
          <a:xfrm>
            <a:off x="3779912" y="3426180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G</a:t>
            </a:r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BA2E949-6CB0-4EB3-8A13-8AB2C723E01E}"/>
              </a:ext>
            </a:extLst>
          </p:cNvPr>
          <p:cNvSpPr/>
          <p:nvPr/>
        </p:nvSpPr>
        <p:spPr>
          <a:xfrm>
            <a:off x="6084168" y="3426180"/>
            <a:ext cx="172819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H</a:t>
            </a:r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722558D-FFCA-4F54-949F-67C5904B29E7}"/>
              </a:ext>
            </a:extLst>
          </p:cNvPr>
          <p:cNvCxnSpPr>
            <a:cxnSpLocks/>
            <a:stCxn id="2" idx="4"/>
            <a:endCxn id="32" idx="0"/>
          </p:cNvCxnSpPr>
          <p:nvPr/>
        </p:nvCxnSpPr>
        <p:spPr>
          <a:xfrm flipH="1">
            <a:off x="2339752" y="1923678"/>
            <a:ext cx="1152127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C6DFA3-4821-4DB3-82E7-728BA0FEB153}"/>
              </a:ext>
            </a:extLst>
          </p:cNvPr>
          <p:cNvCxnSpPr>
            <a:cxnSpLocks/>
            <a:stCxn id="2" idx="4"/>
            <a:endCxn id="34" idx="0"/>
          </p:cNvCxnSpPr>
          <p:nvPr/>
        </p:nvCxnSpPr>
        <p:spPr>
          <a:xfrm>
            <a:off x="3491879" y="1923678"/>
            <a:ext cx="1152129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D7E962B-BC67-405F-B59D-AFC4196B8E24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 flipH="1">
            <a:off x="4644008" y="1923678"/>
            <a:ext cx="1008114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E56D5C9-F570-49D7-86E5-7437AD7AA68C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>
            <a:off x="2339752" y="2962961"/>
            <a:ext cx="0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9AB19F9-9E98-4EB5-A5A5-BD95A31EE46B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>
            <a:off x="6948264" y="2962961"/>
            <a:ext cx="0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9BB6CE8-E3F9-4803-B589-5CB40943C339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>
            <a:off x="4644008" y="2962961"/>
            <a:ext cx="2304256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8A10C6-CC43-412E-A212-1489865804A2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>
            <a:off x="4644008" y="2962961"/>
            <a:ext cx="0" cy="463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DA00C0E-737A-46D3-B62C-D914ABD1C61F}"/>
              </a:ext>
            </a:extLst>
          </p:cNvPr>
          <p:cNvCxnSpPr>
            <a:cxnSpLocks/>
          </p:cNvCxnSpPr>
          <p:nvPr/>
        </p:nvCxnSpPr>
        <p:spPr>
          <a:xfrm flipV="1">
            <a:off x="3920067" y="2011271"/>
            <a:ext cx="235473" cy="3031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09EC4B8-F304-4CFA-BE0E-A2D47DECE974}"/>
              </a:ext>
            </a:extLst>
          </p:cNvPr>
          <p:cNvCxnSpPr>
            <a:cxnSpLocks/>
          </p:cNvCxnSpPr>
          <p:nvPr/>
        </p:nvCxnSpPr>
        <p:spPr>
          <a:xfrm>
            <a:off x="5072195" y="2017816"/>
            <a:ext cx="219885" cy="2965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35" idx="0"/>
          </p:cNvCxnSpPr>
          <p:nvPr/>
        </p:nvCxnSpPr>
        <p:spPr>
          <a:xfrm>
            <a:off x="4067943" y="2155287"/>
            <a:ext cx="2880321" cy="23161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35" idx="0"/>
          </p:cNvCxnSpPr>
          <p:nvPr/>
        </p:nvCxnSpPr>
        <p:spPr>
          <a:xfrm>
            <a:off x="5148065" y="2155287"/>
            <a:ext cx="1800199" cy="23161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3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Hystrix Flow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CF8E80-A128-4B96-A3AB-AAFD8AD02C81}"/>
              </a:ext>
            </a:extLst>
          </p:cNvPr>
          <p:cNvSpPr/>
          <p:nvPr/>
        </p:nvSpPr>
        <p:spPr>
          <a:xfrm>
            <a:off x="179512" y="1793375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Hystrix </a:t>
            </a:r>
          </a:p>
          <a:p>
            <a:pPr algn="ctr"/>
            <a:r>
              <a:rPr lang="en-US" altLang="ko-KR" sz="1200"/>
              <a:t>Command</a:t>
            </a:r>
            <a:endParaRPr lang="ko-KR" altLang="en-US" sz="12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34E4EE-8DE3-493C-A2C2-760FF24B4395}"/>
              </a:ext>
            </a:extLst>
          </p:cNvPr>
          <p:cNvSpPr/>
          <p:nvPr/>
        </p:nvSpPr>
        <p:spPr>
          <a:xfrm>
            <a:off x="2420380" y="1793375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Circuit breaker open?</a:t>
            </a:r>
            <a:endParaRPr lang="ko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7BEC76-56E8-4D2A-A554-34769DA85FEC}"/>
              </a:ext>
            </a:extLst>
          </p:cNvPr>
          <p:cNvSpPr/>
          <p:nvPr/>
        </p:nvSpPr>
        <p:spPr>
          <a:xfrm>
            <a:off x="4661248" y="1793375"/>
            <a:ext cx="1638944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Semaphore / Thread pool rejected?</a:t>
            </a:r>
            <a:endParaRPr lang="ko-KR" altLang="en-US" sz="12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3B9369-DC1B-4769-AAE0-9810E04C1EAD}"/>
              </a:ext>
            </a:extLst>
          </p:cNvPr>
          <p:cNvSpPr/>
          <p:nvPr/>
        </p:nvSpPr>
        <p:spPr>
          <a:xfrm>
            <a:off x="7390656" y="1793375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run()</a:t>
            </a:r>
            <a:endParaRPr lang="ko-KR" altLang="en-US" sz="12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5F0EAD9-84E9-47E8-B908-BDC55BDE7DBF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1331640" y="2000098"/>
            <a:ext cx="10887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2A1D166-4178-4A34-B3B0-B1B83FA1705F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572508" y="2000098"/>
            <a:ext cx="10887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742CF79-7D24-4059-AC24-C783E190A05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300192" y="2000098"/>
            <a:ext cx="109046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F30E14C-7488-4680-B463-9536DA19218E}"/>
              </a:ext>
            </a:extLst>
          </p:cNvPr>
          <p:cNvSpPr/>
          <p:nvPr/>
        </p:nvSpPr>
        <p:spPr>
          <a:xfrm>
            <a:off x="3540814" y="1106494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Calculate Circuit Health</a:t>
            </a:r>
            <a:endParaRPr lang="ko-KR" altLang="en-US" sz="120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E3504EF-832A-45C1-98EC-0F3F7E26DE15}"/>
              </a:ext>
            </a:extLst>
          </p:cNvPr>
          <p:cNvSpPr/>
          <p:nvPr/>
        </p:nvSpPr>
        <p:spPr>
          <a:xfrm>
            <a:off x="2998168" y="1320864"/>
            <a:ext cx="538419" cy="474517"/>
          </a:xfrm>
          <a:custGeom>
            <a:avLst/>
            <a:gdLst>
              <a:gd name="connsiteX0" fmla="*/ 491067 w 491067"/>
              <a:gd name="connsiteY0" fmla="*/ 0 h 584200"/>
              <a:gd name="connsiteX1" fmla="*/ 0 w 491067"/>
              <a:gd name="connsiteY1" fmla="*/ 0 h 584200"/>
              <a:gd name="connsiteX2" fmla="*/ 0 w 491067"/>
              <a:gd name="connsiteY2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067" h="584200">
                <a:moveTo>
                  <a:pt x="491067" y="0"/>
                </a:moveTo>
                <a:lnTo>
                  <a:pt x="0" y="0"/>
                </a:lnTo>
                <a:lnTo>
                  <a:pt x="0" y="58420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3FBFFDB-E866-45D5-AB7A-CDC10C89EAC1}"/>
              </a:ext>
            </a:extLst>
          </p:cNvPr>
          <p:cNvSpPr/>
          <p:nvPr/>
        </p:nvSpPr>
        <p:spPr>
          <a:xfrm>
            <a:off x="3646240" y="3033714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Execute fallback</a:t>
            </a:r>
            <a:endParaRPr lang="ko-KR" altLang="en-US" sz="120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8E80CCF-F668-4A14-8BDA-AB2845C6DAC9}"/>
              </a:ext>
            </a:extLst>
          </p:cNvPr>
          <p:cNvSpPr/>
          <p:nvPr/>
        </p:nvSpPr>
        <p:spPr>
          <a:xfrm>
            <a:off x="2998167" y="2205119"/>
            <a:ext cx="2482537" cy="533274"/>
          </a:xfrm>
          <a:custGeom>
            <a:avLst/>
            <a:gdLst>
              <a:gd name="connsiteX0" fmla="*/ 0 w 2506133"/>
              <a:gd name="connsiteY0" fmla="*/ 0 h 787400"/>
              <a:gd name="connsiteX1" fmla="*/ 0 w 2506133"/>
              <a:gd name="connsiteY1" fmla="*/ 787400 h 787400"/>
              <a:gd name="connsiteX2" fmla="*/ 2506133 w 2506133"/>
              <a:gd name="connsiteY2" fmla="*/ 787400 h 787400"/>
              <a:gd name="connsiteX3" fmla="*/ 2506133 w 2506133"/>
              <a:gd name="connsiteY3" fmla="*/ 8466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787400">
                <a:moveTo>
                  <a:pt x="0" y="0"/>
                </a:moveTo>
                <a:lnTo>
                  <a:pt x="0" y="787400"/>
                </a:lnTo>
                <a:lnTo>
                  <a:pt x="2506133" y="787400"/>
                </a:lnTo>
                <a:lnTo>
                  <a:pt x="2506133" y="846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C245371-1D47-4D2C-9876-E5E4719F7971}"/>
              </a:ext>
            </a:extLst>
          </p:cNvPr>
          <p:cNvCxnSpPr>
            <a:cxnSpLocks/>
          </p:cNvCxnSpPr>
          <p:nvPr/>
        </p:nvCxnSpPr>
        <p:spPr>
          <a:xfrm>
            <a:off x="4222304" y="2738393"/>
            <a:ext cx="0" cy="295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ABA5125-869D-4A30-BE53-6DF120CC2A72}"/>
              </a:ext>
            </a:extLst>
          </p:cNvPr>
          <p:cNvSpPr/>
          <p:nvPr/>
        </p:nvSpPr>
        <p:spPr>
          <a:xfrm>
            <a:off x="7390656" y="2620268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Execution failed?</a:t>
            </a:r>
            <a:endParaRPr lang="ko-KR" altLang="en-US" sz="12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356E60-50AD-4F02-8419-30D6D2D2710C}"/>
              </a:ext>
            </a:extLst>
          </p:cNvPr>
          <p:cNvSpPr/>
          <p:nvPr/>
        </p:nvSpPr>
        <p:spPr>
          <a:xfrm>
            <a:off x="7390656" y="3447161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Timeout?</a:t>
            </a:r>
            <a:endParaRPr lang="ko-KR" altLang="en-US" sz="1200"/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7744D577-5F8D-4B01-9820-2A79D5859BFF}"/>
              </a:ext>
            </a:extLst>
          </p:cNvPr>
          <p:cNvSpPr/>
          <p:nvPr/>
        </p:nvSpPr>
        <p:spPr>
          <a:xfrm>
            <a:off x="4690533" y="1320864"/>
            <a:ext cx="4102947" cy="2325373"/>
          </a:xfrm>
          <a:custGeom>
            <a:avLst/>
            <a:gdLst>
              <a:gd name="connsiteX0" fmla="*/ 0 w 4140200"/>
              <a:gd name="connsiteY0" fmla="*/ 0 h 2861733"/>
              <a:gd name="connsiteX1" fmla="*/ 4140200 w 4140200"/>
              <a:gd name="connsiteY1" fmla="*/ 0 h 2861733"/>
              <a:gd name="connsiteX2" fmla="*/ 4140200 w 4140200"/>
              <a:gd name="connsiteY2" fmla="*/ 2861733 h 2861733"/>
              <a:gd name="connsiteX3" fmla="*/ 3877734 w 4140200"/>
              <a:gd name="connsiteY3" fmla="*/ 2861733 h 286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0200" h="2861733">
                <a:moveTo>
                  <a:pt x="0" y="0"/>
                </a:moveTo>
                <a:lnTo>
                  <a:pt x="4140200" y="0"/>
                </a:lnTo>
                <a:lnTo>
                  <a:pt x="4140200" y="2861733"/>
                </a:lnTo>
                <a:lnTo>
                  <a:pt x="3877734" y="2861733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79B5DB6-F0F6-459C-987E-C2E738038C20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116878" y="870239"/>
            <a:ext cx="0" cy="23625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1BB22D12-7FF8-4D89-B642-9BE0FA6E9BE3}"/>
              </a:ext>
            </a:extLst>
          </p:cNvPr>
          <p:cNvSpPr/>
          <p:nvPr/>
        </p:nvSpPr>
        <p:spPr>
          <a:xfrm rot="5400000">
            <a:off x="6575997" y="2868753"/>
            <a:ext cx="826885" cy="802431"/>
          </a:xfrm>
          <a:custGeom>
            <a:avLst/>
            <a:gdLst>
              <a:gd name="connsiteX0" fmla="*/ 0 w 2506133"/>
              <a:gd name="connsiteY0" fmla="*/ 0 h 787400"/>
              <a:gd name="connsiteX1" fmla="*/ 0 w 2506133"/>
              <a:gd name="connsiteY1" fmla="*/ 787400 h 787400"/>
              <a:gd name="connsiteX2" fmla="*/ 2506133 w 2506133"/>
              <a:gd name="connsiteY2" fmla="*/ 787400 h 787400"/>
              <a:gd name="connsiteX3" fmla="*/ 2506133 w 2506133"/>
              <a:gd name="connsiteY3" fmla="*/ 8466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6133" h="787400">
                <a:moveTo>
                  <a:pt x="0" y="0"/>
                </a:moveTo>
                <a:lnTo>
                  <a:pt x="0" y="787400"/>
                </a:lnTo>
                <a:lnTo>
                  <a:pt x="2506133" y="787400"/>
                </a:lnTo>
                <a:lnTo>
                  <a:pt x="2506133" y="8466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48EFB6-7E95-49E5-9AD4-87EB4EADFFB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4798368" y="3240437"/>
            <a:ext cx="178985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5C24B68-64F4-4E1A-91B8-B3432744444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480720" y="1320864"/>
            <a:ext cx="0" cy="4725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82CAA2A-1D23-4483-95EE-AC113C0BED3B}"/>
              </a:ext>
            </a:extLst>
          </p:cNvPr>
          <p:cNvCxnSpPr>
            <a:cxnSpLocks/>
            <a:stCxn id="29" idx="2"/>
            <a:endCxn id="64" idx="0"/>
          </p:cNvCxnSpPr>
          <p:nvPr/>
        </p:nvCxnSpPr>
        <p:spPr>
          <a:xfrm>
            <a:off x="7966720" y="2206821"/>
            <a:ext cx="0" cy="4134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EFE1823-79C9-4E6D-B139-C8BDCA09DD0C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7966720" y="3033714"/>
            <a:ext cx="0" cy="4134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36E9D8A-C9AC-407C-B232-C535347240C6}"/>
              </a:ext>
            </a:extLst>
          </p:cNvPr>
          <p:cNvSpPr/>
          <p:nvPr/>
        </p:nvSpPr>
        <p:spPr>
          <a:xfrm>
            <a:off x="3646240" y="3742480"/>
            <a:ext cx="1152128" cy="413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Fallback successful?</a:t>
            </a:r>
            <a:endParaRPr lang="ko-KR" altLang="en-US" sz="1200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45526F78-9FDA-4809-9E99-E707894A2973}"/>
              </a:ext>
            </a:extLst>
          </p:cNvPr>
          <p:cNvCxnSpPr>
            <a:cxnSpLocks/>
          </p:cNvCxnSpPr>
          <p:nvPr/>
        </p:nvCxnSpPr>
        <p:spPr>
          <a:xfrm>
            <a:off x="8542784" y="2833431"/>
            <a:ext cx="250696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B58E01F-404C-426E-8460-78983279BCC6}"/>
              </a:ext>
            </a:extLst>
          </p:cNvPr>
          <p:cNvCxnSpPr>
            <a:cxnSpLocks/>
            <a:stCxn id="50" idx="2"/>
            <a:endCxn id="88" idx="0"/>
          </p:cNvCxnSpPr>
          <p:nvPr/>
        </p:nvCxnSpPr>
        <p:spPr>
          <a:xfrm>
            <a:off x="4222304" y="3447161"/>
            <a:ext cx="0" cy="2953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19C386A6-936B-47B5-8556-BD7150A92E89}"/>
              </a:ext>
            </a:extLst>
          </p:cNvPr>
          <p:cNvSpPr/>
          <p:nvPr/>
        </p:nvSpPr>
        <p:spPr>
          <a:xfrm>
            <a:off x="755575" y="2199174"/>
            <a:ext cx="7203091" cy="2676826"/>
          </a:xfrm>
          <a:custGeom>
            <a:avLst/>
            <a:gdLst>
              <a:gd name="connsiteX0" fmla="*/ 7205134 w 7205134"/>
              <a:gd name="connsiteY0" fmla="*/ 1634067 h 2175934"/>
              <a:gd name="connsiteX1" fmla="*/ 7205134 w 7205134"/>
              <a:gd name="connsiteY1" fmla="*/ 2175934 h 2175934"/>
              <a:gd name="connsiteX2" fmla="*/ 0 w 7205134"/>
              <a:gd name="connsiteY2" fmla="*/ 2175934 h 2175934"/>
              <a:gd name="connsiteX3" fmla="*/ 0 w 7205134"/>
              <a:gd name="connsiteY3" fmla="*/ 0 h 2175934"/>
              <a:gd name="connsiteX0" fmla="*/ 7205134 w 7205134"/>
              <a:gd name="connsiteY0" fmla="*/ 1476849 h 2175934"/>
              <a:gd name="connsiteX1" fmla="*/ 7205134 w 7205134"/>
              <a:gd name="connsiteY1" fmla="*/ 2175934 h 2175934"/>
              <a:gd name="connsiteX2" fmla="*/ 0 w 7205134"/>
              <a:gd name="connsiteY2" fmla="*/ 2175934 h 2175934"/>
              <a:gd name="connsiteX3" fmla="*/ 0 w 7205134"/>
              <a:gd name="connsiteY3" fmla="*/ 0 h 2175934"/>
              <a:gd name="connsiteX0" fmla="*/ 7205134 w 7205134"/>
              <a:gd name="connsiteY0" fmla="*/ 1346084 h 2175934"/>
              <a:gd name="connsiteX1" fmla="*/ 7205134 w 7205134"/>
              <a:gd name="connsiteY1" fmla="*/ 2175934 h 2175934"/>
              <a:gd name="connsiteX2" fmla="*/ 0 w 7205134"/>
              <a:gd name="connsiteY2" fmla="*/ 2175934 h 2175934"/>
              <a:gd name="connsiteX3" fmla="*/ 0 w 7205134"/>
              <a:gd name="connsiteY3" fmla="*/ 0 h 217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5134" h="2175934">
                <a:moveTo>
                  <a:pt x="7205134" y="1346084"/>
                </a:moveTo>
                <a:lnTo>
                  <a:pt x="7205134" y="2175934"/>
                </a:lnTo>
                <a:lnTo>
                  <a:pt x="0" y="217593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6EA1B16-3DCF-4868-945B-815E901A8614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755575" y="3949203"/>
            <a:ext cx="2890665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39843890-0367-45F1-8388-400675B4EDBB}"/>
              </a:ext>
            </a:extLst>
          </p:cNvPr>
          <p:cNvSpPr/>
          <p:nvPr/>
        </p:nvSpPr>
        <p:spPr>
          <a:xfrm>
            <a:off x="762000" y="4157133"/>
            <a:ext cx="3462867" cy="270934"/>
          </a:xfrm>
          <a:custGeom>
            <a:avLst/>
            <a:gdLst>
              <a:gd name="connsiteX0" fmla="*/ 3462867 w 3462867"/>
              <a:gd name="connsiteY0" fmla="*/ 0 h 270934"/>
              <a:gd name="connsiteX1" fmla="*/ 3462867 w 3462867"/>
              <a:gd name="connsiteY1" fmla="*/ 270934 h 270934"/>
              <a:gd name="connsiteX2" fmla="*/ 0 w 3462867"/>
              <a:gd name="connsiteY2" fmla="*/ 270934 h 2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2867" h="270934">
                <a:moveTo>
                  <a:pt x="3462867" y="0"/>
                </a:moveTo>
                <a:lnTo>
                  <a:pt x="3462867" y="270934"/>
                </a:lnTo>
                <a:lnTo>
                  <a:pt x="0" y="270934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FC22D0F-6451-4CF0-AF30-AE607A95F31A}"/>
              </a:ext>
            </a:extLst>
          </p:cNvPr>
          <p:cNvSpPr txBox="1"/>
          <p:nvPr/>
        </p:nvSpPr>
        <p:spPr>
          <a:xfrm>
            <a:off x="1907705" y="2199174"/>
            <a:ext cx="115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 /</a:t>
            </a:r>
          </a:p>
          <a:p>
            <a:pPr algn="ctr"/>
            <a:r>
              <a:rPr lang="en-US" altLang="ko-KR" sz="1200"/>
              <a:t>Short-circuit</a:t>
            </a:r>
            <a:endParaRPr lang="ko-KR" altLang="en-US" sz="12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853FC7-4EE1-4E35-A065-EC5E7FD2F3BC}"/>
              </a:ext>
            </a:extLst>
          </p:cNvPr>
          <p:cNvSpPr txBox="1"/>
          <p:nvPr/>
        </p:nvSpPr>
        <p:spPr>
          <a:xfrm>
            <a:off x="4572001" y="2199174"/>
            <a:ext cx="115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 /</a:t>
            </a:r>
          </a:p>
          <a:p>
            <a:pPr algn="ctr"/>
            <a:r>
              <a:rPr lang="en-US" altLang="ko-KR" sz="1200"/>
              <a:t>Reject</a:t>
            </a:r>
            <a:endParaRPr lang="ko-KR" altLang="en-US" sz="12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3FD71D-5358-4808-BAC8-F91B34509B41}"/>
              </a:ext>
            </a:extLst>
          </p:cNvPr>
          <p:cNvSpPr txBox="1"/>
          <p:nvPr/>
        </p:nvSpPr>
        <p:spPr>
          <a:xfrm>
            <a:off x="3203848" y="1718687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23FE51B-969A-4337-BADE-EE765DD503A9}"/>
              </a:ext>
            </a:extLst>
          </p:cNvPr>
          <p:cNvSpPr txBox="1"/>
          <p:nvPr/>
        </p:nvSpPr>
        <p:spPr>
          <a:xfrm>
            <a:off x="4800934" y="1053681"/>
            <a:ext cx="13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Gather metrics</a:t>
            </a:r>
            <a:endParaRPr lang="ko-KR" altLang="en-US" sz="12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5A15BCF-3CB4-440A-AF29-C4ADC4041A86}"/>
              </a:ext>
            </a:extLst>
          </p:cNvPr>
          <p:cNvSpPr txBox="1"/>
          <p:nvPr/>
        </p:nvSpPr>
        <p:spPr>
          <a:xfrm>
            <a:off x="4080854" y="843558"/>
            <a:ext cx="1355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Report metrics</a:t>
            </a:r>
            <a:endParaRPr lang="ko-KR" altLang="en-US" sz="12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530D0FB-87FD-421B-A3BC-2EB97EF2A419}"/>
              </a:ext>
            </a:extLst>
          </p:cNvPr>
          <p:cNvSpPr txBox="1"/>
          <p:nvPr/>
        </p:nvSpPr>
        <p:spPr>
          <a:xfrm>
            <a:off x="5940153" y="1718687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60C14-688F-442B-91E0-A2B4D2C10C1B}"/>
              </a:ext>
            </a:extLst>
          </p:cNvPr>
          <p:cNvSpPr txBox="1"/>
          <p:nvPr/>
        </p:nvSpPr>
        <p:spPr>
          <a:xfrm>
            <a:off x="7202430" y="3029199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451695-B491-4296-B253-B4EE46857A20}"/>
              </a:ext>
            </a:extLst>
          </p:cNvPr>
          <p:cNvSpPr txBox="1"/>
          <p:nvPr/>
        </p:nvSpPr>
        <p:spPr>
          <a:xfrm>
            <a:off x="6397601" y="2579697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</a:t>
            </a:r>
            <a:endParaRPr lang="ko-KR" altLang="en-US" sz="12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4993CD-7049-4CDF-9CA2-D5522F95D5F2}"/>
              </a:ext>
            </a:extLst>
          </p:cNvPr>
          <p:cNvSpPr txBox="1"/>
          <p:nvPr/>
        </p:nvSpPr>
        <p:spPr>
          <a:xfrm>
            <a:off x="6397601" y="3402911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Yes</a:t>
            </a:r>
            <a:endParaRPr lang="ko-KR" altLang="en-US" sz="12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648CB1-39F0-46A6-8F1C-C39E93ED45FA}"/>
              </a:ext>
            </a:extLst>
          </p:cNvPr>
          <p:cNvSpPr txBox="1"/>
          <p:nvPr/>
        </p:nvSpPr>
        <p:spPr>
          <a:xfrm>
            <a:off x="997490" y="3653884"/>
            <a:ext cx="2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 / Failed or not implemented</a:t>
            </a:r>
            <a:endParaRPr lang="ko-KR" alt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2B39C7-D71C-4CF7-A2EB-970C36E34CB8}"/>
              </a:ext>
            </a:extLst>
          </p:cNvPr>
          <p:cNvSpPr txBox="1"/>
          <p:nvPr/>
        </p:nvSpPr>
        <p:spPr>
          <a:xfrm>
            <a:off x="997490" y="4155926"/>
            <a:ext cx="2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Yes / Return fallback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FB866A8-EB79-43AA-AB60-9B021716EECA}"/>
              </a:ext>
            </a:extLst>
          </p:cNvPr>
          <p:cNvSpPr txBox="1"/>
          <p:nvPr/>
        </p:nvSpPr>
        <p:spPr>
          <a:xfrm>
            <a:off x="6012160" y="3878927"/>
            <a:ext cx="2422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 / Return result</a:t>
            </a:r>
            <a:endParaRPr lang="ko-KR" altLang="en-US" sz="120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36FDB44-45E8-4B45-B8D5-D63845E1453F}"/>
              </a:ext>
            </a:extLst>
          </p:cNvPr>
          <p:cNvSpPr/>
          <p:nvPr/>
        </p:nvSpPr>
        <p:spPr>
          <a:xfrm>
            <a:off x="2280131" y="1659959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87AE51EA-D5FB-4E18-8E10-32E62F556081}"/>
              </a:ext>
            </a:extLst>
          </p:cNvPr>
          <p:cNvSpPr/>
          <p:nvPr/>
        </p:nvSpPr>
        <p:spPr>
          <a:xfrm>
            <a:off x="4525393" y="1659959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CEB6F6D-33E7-4190-B846-D41998463439}"/>
              </a:ext>
            </a:extLst>
          </p:cNvPr>
          <p:cNvSpPr/>
          <p:nvPr/>
        </p:nvSpPr>
        <p:spPr>
          <a:xfrm>
            <a:off x="3396799" y="972511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934C5AF-8EBA-491F-8511-5C0083D75C7A}"/>
              </a:ext>
            </a:extLst>
          </p:cNvPr>
          <p:cNvSpPr/>
          <p:nvPr/>
        </p:nvSpPr>
        <p:spPr>
          <a:xfrm>
            <a:off x="7248683" y="2481790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EECE7BD-A7E9-4967-8909-8DB0F03C2436}"/>
              </a:ext>
            </a:extLst>
          </p:cNvPr>
          <p:cNvSpPr/>
          <p:nvPr/>
        </p:nvSpPr>
        <p:spPr>
          <a:xfrm>
            <a:off x="7248683" y="3293808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79D147C6-CB64-4F86-8D5D-8CF104045EFC}"/>
              </a:ext>
            </a:extLst>
          </p:cNvPr>
          <p:cNvSpPr/>
          <p:nvPr/>
        </p:nvSpPr>
        <p:spPr>
          <a:xfrm>
            <a:off x="3501149" y="3606425"/>
            <a:ext cx="282128" cy="2821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756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Ribbon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6B9255C-FA7B-4BDE-A0AA-C8C8713D4212}"/>
              </a:ext>
            </a:extLst>
          </p:cNvPr>
          <p:cNvSpPr/>
          <p:nvPr/>
        </p:nvSpPr>
        <p:spPr>
          <a:xfrm>
            <a:off x="1475656" y="1995686"/>
            <a:ext cx="2304256" cy="1008112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Client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3F5D5FB-F663-4642-A4AD-2C77FD484317}"/>
              </a:ext>
            </a:extLst>
          </p:cNvPr>
          <p:cNvSpPr/>
          <p:nvPr/>
        </p:nvSpPr>
        <p:spPr>
          <a:xfrm>
            <a:off x="2483768" y="2139702"/>
            <a:ext cx="1152128" cy="72008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Ribbon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B127FB-7F43-4C5D-A135-B1DDBA32FED9}"/>
              </a:ext>
            </a:extLst>
          </p:cNvPr>
          <p:cNvSpPr/>
          <p:nvPr/>
        </p:nvSpPr>
        <p:spPr>
          <a:xfrm>
            <a:off x="4932040" y="1347614"/>
            <a:ext cx="2376264" cy="504056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CAEF6A7-099B-4F81-8D60-2401B9E98CA0}"/>
              </a:ext>
            </a:extLst>
          </p:cNvPr>
          <p:cNvSpPr/>
          <p:nvPr/>
        </p:nvSpPr>
        <p:spPr>
          <a:xfrm>
            <a:off x="4932040" y="2247714"/>
            <a:ext cx="2376264" cy="504056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C3B333-9BFC-4F83-B620-663A90B7E811}"/>
              </a:ext>
            </a:extLst>
          </p:cNvPr>
          <p:cNvSpPr/>
          <p:nvPr/>
        </p:nvSpPr>
        <p:spPr>
          <a:xfrm>
            <a:off x="4932040" y="3147814"/>
            <a:ext cx="2376264" cy="504056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Server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C58A60-3310-464E-A13D-E4835959B48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635896" y="1599642"/>
            <a:ext cx="1296144" cy="9001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CC0750-5F3E-4072-AE49-BB455B77996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635896" y="2499742"/>
            <a:ext cx="129614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328C063-7968-4A76-9292-1B43D93EEAF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635896" y="2499742"/>
            <a:ext cx="1296144" cy="9001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0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Eureka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C817154-A3C2-4913-AAF8-2EBE1D6CB5BC}"/>
              </a:ext>
            </a:extLst>
          </p:cNvPr>
          <p:cNvSpPr/>
          <p:nvPr/>
        </p:nvSpPr>
        <p:spPr>
          <a:xfrm>
            <a:off x="1763688" y="1350252"/>
            <a:ext cx="2304256" cy="85725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Registry</a:t>
            </a:r>
          </a:p>
          <a:p>
            <a:pPr algn="ctr"/>
            <a:r>
              <a:rPr lang="en-US" altLang="ko-KR"/>
              <a:t>(Eureka Server)</a:t>
            </a:r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E6B33C-1587-43AC-BF2C-454C871B3B61}"/>
              </a:ext>
            </a:extLst>
          </p:cNvPr>
          <p:cNvSpPr/>
          <p:nvPr/>
        </p:nvSpPr>
        <p:spPr>
          <a:xfrm>
            <a:off x="899592" y="3222460"/>
            <a:ext cx="2304256" cy="85725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A</a:t>
            </a:r>
          </a:p>
          <a:p>
            <a:pPr algn="ctr"/>
            <a:r>
              <a:rPr lang="en-US" altLang="ko-KR"/>
              <a:t>(Eureka Client)</a:t>
            </a:r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0E474BB-970C-450F-A39D-F128F52A6614}"/>
              </a:ext>
            </a:extLst>
          </p:cNvPr>
          <p:cNvSpPr/>
          <p:nvPr/>
        </p:nvSpPr>
        <p:spPr>
          <a:xfrm>
            <a:off x="1068740" y="3366476"/>
            <a:ext cx="2304256" cy="85725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A</a:t>
            </a:r>
          </a:p>
          <a:p>
            <a:pPr algn="ctr"/>
            <a:r>
              <a:rPr lang="en-US" altLang="ko-KR"/>
              <a:t>(Eureka Client)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7CCBBC0-B4A7-41BE-9327-6AE5C814E463}"/>
              </a:ext>
            </a:extLst>
          </p:cNvPr>
          <p:cNvSpPr/>
          <p:nvPr/>
        </p:nvSpPr>
        <p:spPr>
          <a:xfrm>
            <a:off x="1237888" y="3514700"/>
            <a:ext cx="2304256" cy="85725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A</a:t>
            </a:r>
          </a:p>
          <a:p>
            <a:pPr algn="ctr"/>
            <a:r>
              <a:rPr lang="en-US" altLang="ko-KR"/>
              <a:t>(Eureka Client)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942577-5726-4FA4-9C4F-DCE6F44EF8EA}"/>
              </a:ext>
            </a:extLst>
          </p:cNvPr>
          <p:cNvSpPr/>
          <p:nvPr/>
        </p:nvSpPr>
        <p:spPr>
          <a:xfrm>
            <a:off x="5673864" y="3294468"/>
            <a:ext cx="2304256" cy="85725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A</a:t>
            </a:r>
          </a:p>
          <a:p>
            <a:pPr algn="ctr"/>
            <a:r>
              <a:rPr lang="en-US" altLang="ko-KR"/>
              <a:t>(Eureka Client)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6547558-DF21-414D-83B7-CB2622352C6A}"/>
              </a:ext>
            </a:extLst>
          </p:cNvPr>
          <p:cNvSpPr/>
          <p:nvPr/>
        </p:nvSpPr>
        <p:spPr>
          <a:xfrm>
            <a:off x="5843012" y="3438484"/>
            <a:ext cx="2304256" cy="857250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B</a:t>
            </a:r>
          </a:p>
          <a:p>
            <a:pPr algn="ctr"/>
            <a:r>
              <a:rPr lang="en-US" altLang="ko-KR"/>
              <a:t>(Eureka Client)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11C437-A67F-47E4-B288-4D94164A101D}"/>
              </a:ext>
            </a:extLst>
          </p:cNvPr>
          <p:cNvCxnSpPr>
            <a:stCxn id="27" idx="0"/>
            <a:endCxn id="24" idx="2"/>
          </p:cNvCxnSpPr>
          <p:nvPr/>
        </p:nvCxnSpPr>
        <p:spPr>
          <a:xfrm flipV="1">
            <a:off x="2390016" y="2207502"/>
            <a:ext cx="525800" cy="130719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C314679-DE4E-435A-96B6-16E6AB1AF02A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2220868" y="2207502"/>
            <a:ext cx="694948" cy="115897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83C4F41-8DA8-4F30-92CF-19CF1ADA8EB4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2051720" y="2207502"/>
            <a:ext cx="864096" cy="101495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DE8FB0-ED37-49CD-95CA-549572CB81C6}"/>
              </a:ext>
            </a:extLst>
          </p:cNvPr>
          <p:cNvSpPr txBox="1"/>
          <p:nvPr/>
        </p:nvSpPr>
        <p:spPr>
          <a:xfrm>
            <a:off x="1259632" y="2423526"/>
            <a:ext cx="129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1) Register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FB8091-9A22-4C5D-9BE6-1B54E4B1D2AB}"/>
              </a:ext>
            </a:extLst>
          </p:cNvPr>
          <p:cNvSpPr txBox="1"/>
          <p:nvPr/>
        </p:nvSpPr>
        <p:spPr>
          <a:xfrm>
            <a:off x="5220072" y="2486242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2) Discover</a:t>
            </a:r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C8022BB-6DFC-46CE-9457-2397439A76FE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H="1" flipV="1">
            <a:off x="2915816" y="2207502"/>
            <a:ext cx="4079324" cy="123098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9F73875-F90F-4B8F-8ED3-111C07DB5106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542144" y="3867109"/>
            <a:ext cx="2300868" cy="762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5348D0A-DC3F-4DE9-95F3-288DBFED9598}"/>
              </a:ext>
            </a:extLst>
          </p:cNvPr>
          <p:cNvSpPr txBox="1"/>
          <p:nvPr/>
        </p:nvSpPr>
        <p:spPr>
          <a:xfrm>
            <a:off x="4234159" y="3503646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3) Call</a:t>
            </a:r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80CE9F2-D84E-4483-AFDE-304FD326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03957"/>
              </p:ext>
            </p:extLst>
          </p:nvPr>
        </p:nvGraphicFramePr>
        <p:xfrm>
          <a:off x="4355976" y="1206678"/>
          <a:ext cx="4320480" cy="1133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38099087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8979884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2562364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175859324"/>
                    </a:ext>
                  </a:extLst>
                </a:gridCol>
              </a:tblGrid>
              <a:tr h="37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Service A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IP1:8081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IP2:8081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IP3:8081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239008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Service B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IP1:8091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IP3:8091</a:t>
                      </a:r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223709"/>
                  </a:ext>
                </a:extLst>
              </a:tr>
              <a:tr h="3779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1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8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Hystrix+Ribbon+Eureka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19DDA50-8465-4D99-BB0A-16FCF1166F48}"/>
              </a:ext>
            </a:extLst>
          </p:cNvPr>
          <p:cNvSpPr/>
          <p:nvPr/>
        </p:nvSpPr>
        <p:spPr>
          <a:xfrm>
            <a:off x="1824534" y="2193196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801D85-10D6-4D3A-B8AA-2AC15F7433E8}"/>
              </a:ext>
            </a:extLst>
          </p:cNvPr>
          <p:cNvGrpSpPr/>
          <p:nvPr/>
        </p:nvGrpSpPr>
        <p:grpSpPr>
          <a:xfrm>
            <a:off x="1691680" y="2329073"/>
            <a:ext cx="2387426" cy="872235"/>
            <a:chOff x="251520" y="1995686"/>
            <a:chExt cx="2387426" cy="872235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4DD852F-9604-46C5-B2D9-DA9AFE351AED}"/>
                </a:ext>
              </a:extLst>
            </p:cNvPr>
            <p:cNvSpPr/>
            <p:nvPr/>
          </p:nvSpPr>
          <p:spPr>
            <a:xfrm>
              <a:off x="251520" y="1995686"/>
              <a:ext cx="2387426" cy="872235"/>
            </a:xfrm>
            <a:prstGeom prst="roundRect">
              <a:avLst>
                <a:gd name="adj" fmla="val 10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Zuul</a:t>
              </a:r>
              <a:endParaRPr lang="ko-KR" altLang="en-US" sz="160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FFC7FB5-9121-4CEA-BD5D-453F6D066889}"/>
                </a:ext>
              </a:extLst>
            </p:cNvPr>
            <p:cNvSpPr/>
            <p:nvPr/>
          </p:nvSpPr>
          <p:spPr>
            <a:xfrm>
              <a:off x="342049" y="2381719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Hystrix</a:t>
              </a:r>
              <a:endParaRPr lang="ko-KR" altLang="en-US" sz="120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637233F-DD1F-474B-93AF-E0CEFD00FF86}"/>
                </a:ext>
              </a:extLst>
            </p:cNvPr>
            <p:cNvSpPr/>
            <p:nvPr/>
          </p:nvSpPr>
          <p:spPr>
            <a:xfrm>
              <a:off x="1077505" y="2381719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Ribbon</a:t>
              </a:r>
              <a:endParaRPr lang="ko-KR" altLang="en-US" sz="120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6811BE2-0C62-4054-B764-99060948E9D6}"/>
                </a:ext>
              </a:extLst>
            </p:cNvPr>
            <p:cNvSpPr/>
            <p:nvPr/>
          </p:nvSpPr>
          <p:spPr>
            <a:xfrm>
              <a:off x="1812961" y="2381719"/>
              <a:ext cx="71627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Eureka</a:t>
              </a:r>
            </a:p>
            <a:p>
              <a:pPr algn="ctr"/>
              <a:r>
                <a:rPr lang="en-US" altLang="ko-KR" sz="1200"/>
                <a:t>Client</a:t>
              </a:r>
              <a:endParaRPr lang="ko-KR" altLang="en-US" sz="1200"/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70C807-0533-4C4A-82A1-0525D36E1C0F}"/>
              </a:ext>
            </a:extLst>
          </p:cNvPr>
          <p:cNvSpPr/>
          <p:nvPr/>
        </p:nvSpPr>
        <p:spPr>
          <a:xfrm>
            <a:off x="1824533" y="1185084"/>
            <a:ext cx="2387426" cy="504056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LB</a:t>
            </a:r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088E688-057D-4828-A139-CE4349E0127B}"/>
              </a:ext>
            </a:extLst>
          </p:cNvPr>
          <p:cNvSpPr/>
          <p:nvPr/>
        </p:nvSpPr>
        <p:spPr>
          <a:xfrm>
            <a:off x="649746" y="3633356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152BD2F-2B84-4599-849E-E90BD3F9325F}"/>
              </a:ext>
            </a:extLst>
          </p:cNvPr>
          <p:cNvSpPr/>
          <p:nvPr/>
        </p:nvSpPr>
        <p:spPr>
          <a:xfrm>
            <a:off x="486637" y="3743240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53FACC-811D-46FA-AC46-E97E7F0C4660}"/>
              </a:ext>
            </a:extLst>
          </p:cNvPr>
          <p:cNvGrpSpPr/>
          <p:nvPr/>
        </p:nvGrpSpPr>
        <p:grpSpPr>
          <a:xfrm>
            <a:off x="323528" y="3879117"/>
            <a:ext cx="2387426" cy="872235"/>
            <a:chOff x="251520" y="3539817"/>
            <a:chExt cx="2387426" cy="87223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91FCF1C-C56A-44AB-9D14-5ACA3E449969}"/>
                </a:ext>
              </a:extLst>
            </p:cNvPr>
            <p:cNvSpPr/>
            <p:nvPr/>
          </p:nvSpPr>
          <p:spPr>
            <a:xfrm>
              <a:off x="251520" y="3539817"/>
              <a:ext cx="2387426" cy="872235"/>
            </a:xfrm>
            <a:prstGeom prst="roundRect">
              <a:avLst>
                <a:gd name="adj" fmla="val 10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0E37A94-F886-49B6-A1FF-8F55CA23F78A}"/>
                </a:ext>
              </a:extLst>
            </p:cNvPr>
            <p:cNvSpPr/>
            <p:nvPr/>
          </p:nvSpPr>
          <p:spPr>
            <a:xfrm>
              <a:off x="342049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Hystrix</a:t>
              </a:r>
              <a:endParaRPr lang="ko-KR" altLang="en-US" sz="12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949564A-DE90-40BE-895C-CC5A3EE6A096}"/>
                </a:ext>
              </a:extLst>
            </p:cNvPr>
            <p:cNvSpPr/>
            <p:nvPr/>
          </p:nvSpPr>
          <p:spPr>
            <a:xfrm>
              <a:off x="1077505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Ribbon</a:t>
              </a:r>
              <a:endParaRPr lang="ko-KR" altLang="en-US" sz="12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CEBA583-7710-4676-B588-FE115CFFE273}"/>
                </a:ext>
              </a:extLst>
            </p:cNvPr>
            <p:cNvSpPr/>
            <p:nvPr/>
          </p:nvSpPr>
          <p:spPr>
            <a:xfrm>
              <a:off x="1812961" y="3925850"/>
              <a:ext cx="71627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Eureka</a:t>
              </a:r>
            </a:p>
            <a:p>
              <a:pPr algn="ctr"/>
              <a:r>
                <a:rPr lang="en-US" altLang="ko-KR" sz="1200"/>
                <a:t>Client</a:t>
              </a:r>
              <a:endParaRPr lang="ko-KR" altLang="en-US" sz="1200"/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4C33DA8-E21F-47AF-8B65-2057EF7628CD}"/>
              </a:ext>
            </a:extLst>
          </p:cNvPr>
          <p:cNvSpPr/>
          <p:nvPr/>
        </p:nvSpPr>
        <p:spPr>
          <a:xfrm>
            <a:off x="3605715" y="3633356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3EAB744-1D81-40FE-B28B-D56E45770EDC}"/>
              </a:ext>
            </a:extLst>
          </p:cNvPr>
          <p:cNvSpPr/>
          <p:nvPr/>
        </p:nvSpPr>
        <p:spPr>
          <a:xfrm>
            <a:off x="3442606" y="3743240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340C7CB-F535-4900-9C2A-77E01F457D09}"/>
              </a:ext>
            </a:extLst>
          </p:cNvPr>
          <p:cNvGrpSpPr/>
          <p:nvPr/>
        </p:nvGrpSpPr>
        <p:grpSpPr>
          <a:xfrm>
            <a:off x="3279497" y="3879117"/>
            <a:ext cx="2387426" cy="872235"/>
            <a:chOff x="251520" y="3539817"/>
            <a:chExt cx="2387426" cy="872235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C4F1404C-831E-4C56-A361-78744A815200}"/>
                </a:ext>
              </a:extLst>
            </p:cNvPr>
            <p:cNvSpPr/>
            <p:nvPr/>
          </p:nvSpPr>
          <p:spPr>
            <a:xfrm>
              <a:off x="251520" y="3539817"/>
              <a:ext cx="2387426" cy="872235"/>
            </a:xfrm>
            <a:prstGeom prst="roundRect">
              <a:avLst>
                <a:gd name="adj" fmla="val 10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7BB63743-7E58-4E24-A4A2-8437E16062D2}"/>
                </a:ext>
              </a:extLst>
            </p:cNvPr>
            <p:cNvSpPr/>
            <p:nvPr/>
          </p:nvSpPr>
          <p:spPr>
            <a:xfrm>
              <a:off x="342049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Hystrix</a:t>
              </a:r>
              <a:endParaRPr lang="ko-KR" altLang="en-US" sz="1200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092EA84-6643-4344-949B-B4C4C04A5CAE}"/>
                </a:ext>
              </a:extLst>
            </p:cNvPr>
            <p:cNvSpPr/>
            <p:nvPr/>
          </p:nvSpPr>
          <p:spPr>
            <a:xfrm>
              <a:off x="1077505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Ribbon</a:t>
              </a:r>
              <a:endParaRPr lang="ko-KR" altLang="en-US" sz="12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AE674D97-06E5-4D79-8FB4-D9EC677AFAF7}"/>
                </a:ext>
              </a:extLst>
            </p:cNvPr>
            <p:cNvSpPr/>
            <p:nvPr/>
          </p:nvSpPr>
          <p:spPr>
            <a:xfrm>
              <a:off x="1812961" y="3925850"/>
              <a:ext cx="71627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Eureka</a:t>
              </a:r>
            </a:p>
            <a:p>
              <a:pPr algn="ctr"/>
              <a:r>
                <a:rPr lang="en-US" altLang="ko-KR" sz="1200"/>
                <a:t>Client</a:t>
              </a:r>
              <a:endParaRPr lang="ko-KR" altLang="en-US" sz="1200"/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384A5D7-9AEF-40E5-A846-5F5003C763C7}"/>
              </a:ext>
            </a:extLst>
          </p:cNvPr>
          <p:cNvSpPr/>
          <p:nvPr/>
        </p:nvSpPr>
        <p:spPr>
          <a:xfrm>
            <a:off x="6398575" y="3671232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0ADF1D7-B681-4164-ACA6-F136DDD604E9}"/>
              </a:ext>
            </a:extLst>
          </p:cNvPr>
          <p:cNvGrpSpPr/>
          <p:nvPr/>
        </p:nvGrpSpPr>
        <p:grpSpPr>
          <a:xfrm>
            <a:off x="6235466" y="3807109"/>
            <a:ext cx="2387426" cy="872235"/>
            <a:chOff x="251520" y="3539817"/>
            <a:chExt cx="2387426" cy="87223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CFFE4A4-0E7A-4458-8259-3F8C89EB7C20}"/>
                </a:ext>
              </a:extLst>
            </p:cNvPr>
            <p:cNvSpPr/>
            <p:nvPr/>
          </p:nvSpPr>
          <p:spPr>
            <a:xfrm>
              <a:off x="251520" y="3539817"/>
              <a:ext cx="2387426" cy="872235"/>
            </a:xfrm>
            <a:prstGeom prst="roundRect">
              <a:avLst>
                <a:gd name="adj" fmla="val 10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683BEDA6-BA14-4964-B3AD-60C4606285C9}"/>
                </a:ext>
              </a:extLst>
            </p:cNvPr>
            <p:cNvSpPr/>
            <p:nvPr/>
          </p:nvSpPr>
          <p:spPr>
            <a:xfrm>
              <a:off x="342049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Hystrix</a:t>
              </a:r>
              <a:endParaRPr lang="ko-KR" altLang="en-US" sz="12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68FFDA62-C3D8-4296-AAD7-5281FE2AE313}"/>
                </a:ext>
              </a:extLst>
            </p:cNvPr>
            <p:cNvSpPr/>
            <p:nvPr/>
          </p:nvSpPr>
          <p:spPr>
            <a:xfrm>
              <a:off x="1077505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Ribbon</a:t>
              </a:r>
              <a:endParaRPr lang="ko-KR" altLang="en-US" sz="120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D455DF2B-104E-488D-9C04-83858EA686DF}"/>
                </a:ext>
              </a:extLst>
            </p:cNvPr>
            <p:cNvSpPr/>
            <p:nvPr/>
          </p:nvSpPr>
          <p:spPr>
            <a:xfrm>
              <a:off x="1812961" y="3925850"/>
              <a:ext cx="71627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Eureka</a:t>
              </a:r>
            </a:p>
            <a:p>
              <a:pPr algn="ctr"/>
              <a:r>
                <a:rPr lang="en-US" altLang="ko-KR" sz="1200"/>
                <a:t>Client</a:t>
              </a:r>
              <a:endParaRPr lang="ko-KR" altLang="en-US" sz="120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3B3FEF-42BE-41C0-891B-86519AED651D}"/>
              </a:ext>
            </a:extLst>
          </p:cNvPr>
          <p:cNvCxnSpPr>
            <a:stCxn id="57" idx="2"/>
            <a:endCxn id="51" idx="0"/>
          </p:cNvCxnSpPr>
          <p:nvPr/>
        </p:nvCxnSpPr>
        <p:spPr>
          <a:xfrm flipH="1">
            <a:off x="2885393" y="1689140"/>
            <a:ext cx="132853" cy="6399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990C4FE-C4BB-434D-A321-CA161F0561B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018246" y="915566"/>
            <a:ext cx="0" cy="2695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909777C-553A-4F6C-8504-598EEE895178}"/>
              </a:ext>
            </a:extLst>
          </p:cNvPr>
          <p:cNvSpPr/>
          <p:nvPr/>
        </p:nvSpPr>
        <p:spPr>
          <a:xfrm>
            <a:off x="5292080" y="915566"/>
            <a:ext cx="1615894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1CB4381-228B-498B-93B4-44627EC5084B}"/>
              </a:ext>
            </a:extLst>
          </p:cNvPr>
          <p:cNvGrpSpPr/>
          <p:nvPr/>
        </p:nvGrpSpPr>
        <p:grpSpPr>
          <a:xfrm>
            <a:off x="5220072" y="1051444"/>
            <a:ext cx="1569612" cy="872235"/>
            <a:chOff x="3673601" y="2355726"/>
            <a:chExt cx="1569612" cy="872235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99D3A278-5CA5-4928-9BF3-2F50583C6188}"/>
                </a:ext>
              </a:extLst>
            </p:cNvPr>
            <p:cNvSpPr/>
            <p:nvPr/>
          </p:nvSpPr>
          <p:spPr>
            <a:xfrm>
              <a:off x="3673601" y="2355726"/>
              <a:ext cx="1569612" cy="872235"/>
            </a:xfrm>
            <a:prstGeom prst="roundRect">
              <a:avLst>
                <a:gd name="adj" fmla="val 10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Eureka Server</a:t>
              </a:r>
              <a:endParaRPr lang="ko-KR" altLang="en-US" sz="1600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3AD21C05-73D1-4C98-8902-EF9D384A250C}"/>
                </a:ext>
              </a:extLst>
            </p:cNvPr>
            <p:cNvSpPr/>
            <p:nvPr/>
          </p:nvSpPr>
          <p:spPr>
            <a:xfrm>
              <a:off x="4100269" y="2741759"/>
              <a:ext cx="71627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Eureka</a:t>
              </a:r>
            </a:p>
            <a:p>
              <a:pPr algn="ctr"/>
              <a:r>
                <a:rPr lang="en-US" altLang="ko-KR" sz="1200"/>
                <a:t>Client</a:t>
              </a:r>
              <a:endParaRPr lang="ko-KR" altLang="en-US" sz="1200"/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4B08174F-60F1-4777-8D29-CE8097D84DF9}"/>
              </a:ext>
            </a:extLst>
          </p:cNvPr>
          <p:cNvSpPr/>
          <p:nvPr/>
        </p:nvSpPr>
        <p:spPr>
          <a:xfrm>
            <a:off x="5599205" y="2193195"/>
            <a:ext cx="2387426" cy="872235"/>
          </a:xfrm>
          <a:prstGeom prst="roundRect">
            <a:avLst>
              <a:gd name="adj" fmla="val 102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E28DD76-4147-4BE8-9B94-5379E8A4B6E7}"/>
              </a:ext>
            </a:extLst>
          </p:cNvPr>
          <p:cNvGrpSpPr/>
          <p:nvPr/>
        </p:nvGrpSpPr>
        <p:grpSpPr>
          <a:xfrm>
            <a:off x="5436096" y="2329072"/>
            <a:ext cx="2387426" cy="872235"/>
            <a:chOff x="251520" y="3539817"/>
            <a:chExt cx="2387426" cy="872235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C0A514A0-FCB8-413B-80F3-80B259ED31CC}"/>
                </a:ext>
              </a:extLst>
            </p:cNvPr>
            <p:cNvSpPr/>
            <p:nvPr/>
          </p:nvSpPr>
          <p:spPr>
            <a:xfrm>
              <a:off x="251520" y="3539817"/>
              <a:ext cx="2387426" cy="872235"/>
            </a:xfrm>
            <a:prstGeom prst="roundRect">
              <a:avLst>
                <a:gd name="adj" fmla="val 102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1B88D5FA-5E3B-467A-89DA-36F6094334BB}"/>
                </a:ext>
              </a:extLst>
            </p:cNvPr>
            <p:cNvSpPr/>
            <p:nvPr/>
          </p:nvSpPr>
          <p:spPr>
            <a:xfrm>
              <a:off x="342049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Hystrix</a:t>
              </a:r>
              <a:endParaRPr lang="ko-KR" altLang="en-US" sz="120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05D675A6-6605-445A-9DE5-95235614921D}"/>
                </a:ext>
              </a:extLst>
            </p:cNvPr>
            <p:cNvSpPr/>
            <p:nvPr/>
          </p:nvSpPr>
          <p:spPr>
            <a:xfrm>
              <a:off x="1077505" y="3925850"/>
              <a:ext cx="73545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Ribbon</a:t>
              </a:r>
              <a:endParaRPr lang="ko-KR" altLang="en-US" sz="1200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D8E8AA1C-6872-4C40-B1BD-65F384BC0E3C}"/>
                </a:ext>
              </a:extLst>
            </p:cNvPr>
            <p:cNvSpPr/>
            <p:nvPr/>
          </p:nvSpPr>
          <p:spPr>
            <a:xfrm>
              <a:off x="1812961" y="3925850"/>
              <a:ext cx="716276" cy="3792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Eureka</a:t>
              </a:r>
            </a:p>
            <a:p>
              <a:pPr algn="ctr"/>
              <a:r>
                <a:rPr lang="en-US" altLang="ko-KR" sz="1200"/>
                <a:t>Client</a:t>
              </a:r>
              <a:endParaRPr lang="ko-KR" altLang="en-US" sz="1200"/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C910E81-0A5E-439A-89F6-A7DC0EBF4A8F}"/>
              </a:ext>
            </a:extLst>
          </p:cNvPr>
          <p:cNvCxnSpPr>
            <a:cxnSpLocks/>
            <a:stCxn id="89" idx="2"/>
            <a:endCxn id="70" idx="0"/>
          </p:cNvCxnSpPr>
          <p:nvPr/>
        </p:nvCxnSpPr>
        <p:spPr>
          <a:xfrm>
            <a:off x="6629809" y="3094319"/>
            <a:ext cx="799370" cy="71279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A97E9A6-DA36-428C-9E62-879315BE7E34}"/>
              </a:ext>
            </a:extLst>
          </p:cNvPr>
          <p:cNvCxnSpPr>
            <a:cxnSpLocks/>
            <a:stCxn id="88" idx="2"/>
            <a:endCxn id="22" idx="0"/>
          </p:cNvCxnSpPr>
          <p:nvPr/>
        </p:nvCxnSpPr>
        <p:spPr>
          <a:xfrm flipH="1">
            <a:off x="1517241" y="3094319"/>
            <a:ext cx="4377112" cy="78479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715FD05-E573-4728-A0D2-0F8D186912DC}"/>
              </a:ext>
            </a:extLst>
          </p:cNvPr>
          <p:cNvCxnSpPr>
            <a:cxnSpLocks/>
            <a:stCxn id="89" idx="2"/>
            <a:endCxn id="68" idx="0"/>
          </p:cNvCxnSpPr>
          <p:nvPr/>
        </p:nvCxnSpPr>
        <p:spPr>
          <a:xfrm>
            <a:off x="6629809" y="3094319"/>
            <a:ext cx="962479" cy="576913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8124B58-BFE2-4E24-ABEE-06D7CAF45A6A}"/>
              </a:ext>
            </a:extLst>
          </p:cNvPr>
          <p:cNvCxnSpPr>
            <a:cxnSpLocks/>
            <a:stCxn id="90" idx="0"/>
            <a:endCxn id="82" idx="2"/>
          </p:cNvCxnSpPr>
          <p:nvPr/>
        </p:nvCxnSpPr>
        <p:spPr>
          <a:xfrm flipH="1" flipV="1">
            <a:off x="6004878" y="1923679"/>
            <a:ext cx="1350797" cy="79142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0AF19B1-27F0-43F5-ACFB-2FF879D8FAFE}"/>
              </a:ext>
            </a:extLst>
          </p:cNvPr>
          <p:cNvCxnSpPr>
            <a:cxnSpLocks/>
            <a:stCxn id="55" idx="3"/>
            <a:endCxn id="82" idx="2"/>
          </p:cNvCxnSpPr>
          <p:nvPr/>
        </p:nvCxnSpPr>
        <p:spPr>
          <a:xfrm flipV="1">
            <a:off x="3969397" y="1923679"/>
            <a:ext cx="2035481" cy="98103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0280238-D414-4511-88E6-FBB69F14BEAD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 flipH="1">
            <a:off x="1517241" y="3094320"/>
            <a:ext cx="632696" cy="7847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3552F51-8092-463C-B157-2323BDEE0929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900238" y="3407569"/>
            <a:ext cx="2572972" cy="4715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AA95421C-DAA9-42A3-B37D-7A22CE2745E3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995936" y="3407569"/>
            <a:ext cx="477274" cy="4715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60DB294-BCEC-4668-BACF-31816A7B5010}"/>
              </a:ext>
            </a:extLst>
          </p:cNvPr>
          <p:cNvCxnSpPr>
            <a:cxnSpLocks/>
          </p:cNvCxnSpPr>
          <p:nvPr/>
        </p:nvCxnSpPr>
        <p:spPr>
          <a:xfrm rot="900000" flipV="1">
            <a:off x="7088815" y="3486717"/>
            <a:ext cx="128294" cy="16515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F87F7A62-4A6F-4BEC-A3F1-749CC80B0C81}"/>
              </a:ext>
            </a:extLst>
          </p:cNvPr>
          <p:cNvCxnSpPr>
            <a:cxnSpLocks/>
            <a:stCxn id="83" idx="3"/>
            <a:endCxn id="80" idx="3"/>
          </p:cNvCxnSpPr>
          <p:nvPr/>
        </p:nvCxnSpPr>
        <p:spPr>
          <a:xfrm flipV="1">
            <a:off x="6363016" y="1351684"/>
            <a:ext cx="544958" cy="27540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A3C0022-927C-4263-8619-5EC4CCCC9A3E}"/>
              </a:ext>
            </a:extLst>
          </p:cNvPr>
          <p:cNvCxnSpPr>
            <a:cxnSpLocks/>
          </p:cNvCxnSpPr>
          <p:nvPr/>
        </p:nvCxnSpPr>
        <p:spPr>
          <a:xfrm flipH="1" flipV="1">
            <a:off x="1782209" y="3306179"/>
            <a:ext cx="269511" cy="2281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13B9830E-A0C7-4CAE-B4BC-24CB07F0656E}"/>
              </a:ext>
            </a:extLst>
          </p:cNvPr>
          <p:cNvCxnSpPr>
            <a:cxnSpLocks/>
          </p:cNvCxnSpPr>
          <p:nvPr/>
        </p:nvCxnSpPr>
        <p:spPr>
          <a:xfrm flipH="1" flipV="1">
            <a:off x="3870441" y="3306179"/>
            <a:ext cx="269511" cy="2281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3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42630</TotalTime>
  <Words>188</Words>
  <Application>Microsoft Office PowerPoint</Application>
  <PresentationFormat>화면 슬라이드 쇼(16:9)</PresentationFormat>
  <Paragraphs>104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Needs Circuit Breaker</vt:lpstr>
      <vt:lpstr>Hystrix Flow</vt:lpstr>
      <vt:lpstr>Ribbon</vt:lpstr>
      <vt:lpstr>Eureka</vt:lpstr>
      <vt:lpstr>Hystrix+Ribbon+Eureka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5308</cp:revision>
  <dcterms:created xsi:type="dcterms:W3CDTF">2006-10-05T04:04:58Z</dcterms:created>
  <dcterms:modified xsi:type="dcterms:W3CDTF">2018-11-11T03:07:43Z</dcterms:modified>
</cp:coreProperties>
</file>