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17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1402" autoAdjust="0"/>
  </p:normalViewPr>
  <p:slideViewPr>
    <p:cSldViewPr>
      <p:cViewPr>
        <p:scale>
          <a:sx n="125" d="100"/>
          <a:sy n="125" d="100"/>
        </p:scale>
        <p:origin x="-1500" y="-3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AppArmor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Database Indexing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617355"/>
              </p:ext>
            </p:extLst>
          </p:nvPr>
        </p:nvGraphicFramePr>
        <p:xfrm>
          <a:off x="1691680" y="1563638"/>
          <a:ext cx="1944216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108"/>
                <a:gridCol w="972108"/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State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Row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84526"/>
              </p:ext>
            </p:extLst>
          </p:nvPr>
        </p:nvGraphicFramePr>
        <p:xfrm>
          <a:off x="4644009" y="1563638"/>
          <a:ext cx="2952327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109"/>
                <a:gridCol w="984109"/>
                <a:gridCol w="984109"/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Row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Fruit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State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Orange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Apple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Peach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SC</a:t>
                      </a:r>
                      <a:endParaRPr lang="ko-KR" altLang="en-US" sz="1400" dirty="0"/>
                    </a:p>
                  </a:txBody>
                  <a:tcPr/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Grape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Lemon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Apple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Oragne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3635896" y="1995686"/>
            <a:ext cx="1008112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637533" y="2317750"/>
            <a:ext cx="1006475" cy="1550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3637533" y="1995686"/>
            <a:ext cx="1006475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637533" y="2931790"/>
            <a:ext cx="1006475" cy="3162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3635896" y="2319722"/>
            <a:ext cx="1008112" cy="928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3635896" y="3555484"/>
            <a:ext cx="100811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3635896" y="2643758"/>
            <a:ext cx="1008112" cy="12172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23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44104</TotalTime>
  <Words>48</Words>
  <Application>Microsoft Office PowerPoint</Application>
  <PresentationFormat>화면 슬라이드 쇼(16:9)</PresentationFormat>
  <Paragraphs>43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Database Indexing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5670</cp:revision>
  <dcterms:created xsi:type="dcterms:W3CDTF">2006-10-05T04:04:58Z</dcterms:created>
  <dcterms:modified xsi:type="dcterms:W3CDTF">2018-01-02T03:31:42Z</dcterms:modified>
</cp:coreProperties>
</file>