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7" r:id="rId2"/>
    <p:sldId id="35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40149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SSL Handshake with no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86304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40149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86304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1. Client </a:t>
            </a:r>
            <a:r>
              <a:rPr lang="en-US" altLang="ko-KR" sz="1100" dirty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2. Server </a:t>
            </a:r>
            <a:r>
              <a:rPr lang="en-US" altLang="ko-KR" sz="1100" dirty="0"/>
              <a:t>hello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788687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550160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3. Server certificate (Optional)</a:t>
            </a:r>
            <a:endParaRPr lang="en-US" altLang="ko-KR" sz="11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327FFC-11F2-47BB-BB81-71D688D585D7}"/>
              </a:ext>
            </a:extLst>
          </p:cNvPr>
          <p:cNvCxnSpPr>
            <a:cxnSpLocks/>
          </p:cNvCxnSpPr>
          <p:nvPr/>
        </p:nvCxnSpPr>
        <p:spPr>
          <a:xfrm flipH="1">
            <a:off x="2554008" y="2371374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C4A01C-9E5E-4F58-B561-9BB389256B27}"/>
              </a:ext>
            </a:extLst>
          </p:cNvPr>
          <p:cNvSpPr txBox="1"/>
          <p:nvPr/>
        </p:nvSpPr>
        <p:spPr>
          <a:xfrm>
            <a:off x="2954539" y="2131845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891AFB-9156-427A-8543-7BB3A8A9C9E6}"/>
              </a:ext>
            </a:extLst>
          </p:cNvPr>
          <p:cNvCxnSpPr/>
          <p:nvPr/>
        </p:nvCxnSpPr>
        <p:spPr>
          <a:xfrm>
            <a:off x="2554008" y="266114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2811A8-A851-48FF-93C0-66CCAB421337}"/>
              </a:ext>
            </a:extLst>
          </p:cNvPr>
          <p:cNvSpPr txBox="1"/>
          <p:nvPr/>
        </p:nvSpPr>
        <p:spPr>
          <a:xfrm>
            <a:off x="2954541" y="242261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6. Client certificate (Optional) 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DA4906D-07DC-4DE6-A86A-B5D11F151D8B}"/>
              </a:ext>
            </a:extLst>
          </p:cNvPr>
          <p:cNvCxnSpPr>
            <a:cxnSpLocks/>
          </p:cNvCxnSpPr>
          <p:nvPr/>
        </p:nvCxnSpPr>
        <p:spPr>
          <a:xfrm flipH="1">
            <a:off x="2554008" y="2080594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1A670D-8814-4CE0-86EB-15EB50C8933B}"/>
              </a:ext>
            </a:extLst>
          </p:cNvPr>
          <p:cNvSpPr txBox="1"/>
          <p:nvPr/>
        </p:nvSpPr>
        <p:spPr>
          <a:xfrm>
            <a:off x="2917968" y="1842067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4. Server key (Optional)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9273A2-7BF0-4651-95E2-1818B874A510}"/>
              </a:ext>
            </a:extLst>
          </p:cNvPr>
          <p:cNvCxnSpPr/>
          <p:nvPr/>
        </p:nvCxnSpPr>
        <p:spPr>
          <a:xfrm>
            <a:off x="2554008" y="295442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B65787-1943-491F-9EE6-687435E76CB7}"/>
              </a:ext>
            </a:extLst>
          </p:cNvPr>
          <p:cNvSpPr txBox="1"/>
          <p:nvPr/>
        </p:nvSpPr>
        <p:spPr>
          <a:xfrm>
            <a:off x="2954541" y="271589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7. Client key (Pre-master key)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3E7F8E-ACC3-4152-A16D-B15756D81FE5}"/>
              </a:ext>
            </a:extLst>
          </p:cNvPr>
          <p:cNvCxnSpPr/>
          <p:nvPr/>
        </p:nvCxnSpPr>
        <p:spPr>
          <a:xfrm>
            <a:off x="2554008" y="324561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7B5788-FC26-4BF1-9A4A-B35A06086490}"/>
              </a:ext>
            </a:extLst>
          </p:cNvPr>
          <p:cNvSpPr txBox="1"/>
          <p:nvPr/>
        </p:nvSpPr>
        <p:spPr>
          <a:xfrm>
            <a:off x="2954541" y="300709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8. Client certificate verification (Optional)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353360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329507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8.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382438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358585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9. Client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4112283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3873756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10.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4403063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481231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4164536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11. Client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4573790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12. App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243079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SSL Handshake with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86304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243079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86304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1. Client </a:t>
            </a:r>
            <a:r>
              <a:rPr lang="en-US" altLang="ko-KR" sz="1100" dirty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2. Server </a:t>
            </a:r>
            <a:r>
              <a:rPr lang="en-US" altLang="ko-KR" sz="1100" dirty="0"/>
              <a:t>hello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177840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153987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3.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206918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183065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4. Client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23570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21185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26478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321863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24093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6. Client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2980110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7. App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01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32295</TotalTime>
  <Words>133</Words>
  <Application>Microsoft Office PowerPoint</Application>
  <PresentationFormat>화면 슬라이드 쇼(16:9)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SSL Handshake with no session id</vt:lpstr>
      <vt:lpstr>SSL Handshake with session id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4824</cp:revision>
  <dcterms:created xsi:type="dcterms:W3CDTF">2006-10-05T04:04:58Z</dcterms:created>
  <dcterms:modified xsi:type="dcterms:W3CDTF">2018-10-14T16:10:57Z</dcterms:modified>
</cp:coreProperties>
</file>