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4" r:id="rId2"/>
    <p:sldId id="425" r:id="rId3"/>
    <p:sldId id="428" r:id="rId4"/>
    <p:sldId id="429" r:id="rId5"/>
    <p:sldId id="42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42" d="100"/>
          <a:sy n="142" d="100"/>
        </p:scale>
        <p:origin x="120" y="28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67223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88774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5644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6331"/>
              </p:ext>
            </p:extLst>
          </p:nvPr>
        </p:nvGraphicFramePr>
        <p:xfrm>
          <a:off x="588608" y="771550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78760" y="126809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251520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566241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8096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9568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51040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82512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36736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8208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9680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31152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62624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940961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102553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65497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8441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34025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59913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968885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834834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520116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834834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861941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520116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91384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149557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463464" y="2071827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78997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12082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78997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2014694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644133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329412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58829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288233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958041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861942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76661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80610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12082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435540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565998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343528" y="1892966"/>
            <a:ext cx="3954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043467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8646997" y="259941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17677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6468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45217</TotalTime>
  <Words>565</Words>
  <Application>Microsoft Office PowerPoint</Application>
  <PresentationFormat>화면 슬라이드 쇼(16:9)</PresentationFormat>
  <Paragraphs>228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CRUSH MAP</vt:lpstr>
      <vt:lpstr>List Bucket</vt:lpstr>
      <vt:lpstr>Tree Bucket</vt:lpstr>
      <vt:lpstr>Tree Bucket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5900</cp:revision>
  <dcterms:created xsi:type="dcterms:W3CDTF">2006-10-05T04:04:58Z</dcterms:created>
  <dcterms:modified xsi:type="dcterms:W3CDTF">2019-04-18T09:06:19Z</dcterms:modified>
</cp:coreProperties>
</file>