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9" r:id="rId2"/>
    <p:sldId id="448" r:id="rId3"/>
    <p:sldId id="450" r:id="rId4"/>
    <p:sldId id="454" r:id="rId5"/>
    <p:sldId id="456" r:id="rId6"/>
    <p:sldId id="451" r:id="rId7"/>
    <p:sldId id="455" r:id="rId8"/>
    <p:sldId id="452" r:id="rId9"/>
    <p:sldId id="45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534" autoAdjust="0"/>
  </p:normalViewPr>
  <p:slideViewPr>
    <p:cSldViewPr>
      <p:cViewPr varScale="1">
        <p:scale>
          <a:sx n="130" d="100"/>
          <a:sy n="130" d="100"/>
        </p:scale>
        <p:origin x="372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253189" y="3890659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253189" y="3361776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SNAT </a:t>
            </a:r>
          </a:p>
          <a:p>
            <a:pPr algn="ctr"/>
            <a:r>
              <a:rPr lang="en-US" altLang="ko-KR" sz="1200"/>
              <a:t>act ingress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784E28A-534C-40F4-9120-1C7AF343F41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37473" y="3414451"/>
            <a:ext cx="732363" cy="6562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537473" y="4070679"/>
            <a:ext cx="810537" cy="2652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1537473" y="3628414"/>
            <a:ext cx="810537" cy="707531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CFA5379-2FBE-430B-B401-8927FA64BC6B}"/>
              </a:ext>
            </a:extLst>
          </p:cNvPr>
          <p:cNvCxnSpPr>
            <a:cxnSpLocks/>
          </p:cNvCxnSpPr>
          <p:nvPr/>
        </p:nvCxnSpPr>
        <p:spPr>
          <a:xfrm>
            <a:off x="325193" y="1912014"/>
            <a:ext cx="0" cy="144976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49" cy="2445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en-US" altLang="ko-KR" sz="1400"/>
          </a:p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>
            <a:off x="2498405" y="2960201"/>
            <a:ext cx="7308" cy="119572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50" cy="2492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>
            <a:off x="901261" y="2414495"/>
            <a:ext cx="1368575" cy="99995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CBD34F6F-A112-4EF3-A85A-2AF991C8D65F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48267</TotalTime>
  <Words>468</Words>
  <Application>Microsoft Office PowerPoint</Application>
  <PresentationFormat>화면 슬라이드 쇼(16:9)</PresentationFormat>
  <Paragraphs>233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6301</cp:revision>
  <dcterms:created xsi:type="dcterms:W3CDTF">2006-10-05T04:04:58Z</dcterms:created>
  <dcterms:modified xsi:type="dcterms:W3CDTF">2019-12-07T01:27:54Z</dcterms:modified>
</cp:coreProperties>
</file>