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0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211" autoAdjust="0"/>
  </p:normalViewPr>
  <p:slideViewPr>
    <p:cSldViewPr>
      <p:cViewPr>
        <p:scale>
          <a:sx n="150" d="100"/>
          <a:sy n="150" d="100"/>
        </p:scale>
        <p:origin x="-780" y="-162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모서리가 둥근 직사각형 225"/>
          <p:cNvSpPr/>
          <p:nvPr/>
        </p:nvSpPr>
        <p:spPr>
          <a:xfrm>
            <a:off x="827584" y="20186"/>
            <a:ext cx="6048672" cy="799704"/>
          </a:xfrm>
          <a:prstGeom prst="roundRect">
            <a:avLst>
              <a:gd name="adj" fmla="val 784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71600" y="346959"/>
            <a:ext cx="1224136" cy="399852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raw</a:t>
            </a:r>
            <a:endParaRPr lang="ko-KR" altLang="en-US" sz="16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83768" y="346959"/>
            <a:ext cx="1224136" cy="399852"/>
          </a:xfrm>
          <a:prstGeom prst="roundRect">
            <a:avLst>
              <a:gd name="adj" fmla="val 6299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Connection Tracking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95936" y="346959"/>
            <a:ext cx="1224136" cy="399852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mangle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20272" y="819890"/>
            <a:ext cx="1224136" cy="399852"/>
          </a:xfrm>
          <a:prstGeom prst="roundRect">
            <a:avLst>
              <a:gd name="adj" fmla="val 1070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C00000"/>
                </a:solidFill>
              </a:rPr>
              <a:t>rounting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08104" y="346959"/>
            <a:ext cx="1224136" cy="399852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nat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DNAT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987824" y="-13742"/>
            <a:ext cx="1728192" cy="399852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PREROUTING</a:t>
            </a:r>
            <a:endParaRPr lang="ko-KR" altLang="en-US" sz="16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752020" y="1858466"/>
            <a:ext cx="1224136" cy="399852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INPUT</a:t>
            </a:r>
            <a:endParaRPr lang="ko-KR" altLang="en-US" sz="16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51920" y="922362"/>
            <a:ext cx="1512168" cy="399852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FORWARD</a:t>
            </a:r>
            <a:endParaRPr lang="ko-KR" altLang="en-US" sz="16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52020" y="3325456"/>
            <a:ext cx="1224136" cy="399852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OUTPUT</a:t>
            </a:r>
            <a:endParaRPr lang="ko-KR" altLang="en-US" sz="1600" b="1" dirty="0"/>
          </a:p>
        </p:txBody>
      </p:sp>
      <p:cxnSp>
        <p:nvCxnSpPr>
          <p:cNvPr id="6" name="직선 화살표 연결선 5"/>
          <p:cNvCxnSpPr>
            <a:stCxn id="14" idx="3"/>
            <a:endCxn id="16" idx="1"/>
          </p:cNvCxnSpPr>
          <p:nvPr/>
        </p:nvCxnSpPr>
        <p:spPr>
          <a:xfrm>
            <a:off x="2195736" y="546885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3"/>
            <a:endCxn id="17" idx="1"/>
          </p:cNvCxnSpPr>
          <p:nvPr/>
        </p:nvCxnSpPr>
        <p:spPr>
          <a:xfrm>
            <a:off x="3707904" y="546885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7" idx="3"/>
            <a:endCxn id="18" idx="1"/>
          </p:cNvCxnSpPr>
          <p:nvPr/>
        </p:nvCxnSpPr>
        <p:spPr>
          <a:xfrm>
            <a:off x="5220072" y="546885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995936" y="1286384"/>
            <a:ext cx="1224136" cy="399852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filter</a:t>
            </a:r>
            <a:endParaRPr lang="ko-KR" altLang="en-US" sz="16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508104" y="1286384"/>
            <a:ext cx="1224136" cy="399852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mangle</a:t>
            </a:r>
            <a:endParaRPr lang="ko-KR" altLang="en-US" sz="16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483768" y="1286384"/>
            <a:ext cx="1224136" cy="399852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security</a:t>
            </a:r>
            <a:endParaRPr lang="ko-KR" altLang="en-US" sz="16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7020272" y="2219372"/>
            <a:ext cx="1224136" cy="399852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mangle</a:t>
            </a:r>
            <a:endParaRPr lang="ko-KR" altLang="en-US" sz="16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508104" y="2219372"/>
            <a:ext cx="1224136" cy="399852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filter</a:t>
            </a:r>
            <a:endParaRPr lang="ko-KR" altLang="en-US" sz="1600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95936" y="2219372"/>
            <a:ext cx="1224136" cy="399852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security</a:t>
            </a:r>
            <a:endParaRPr lang="ko-KR" altLang="en-US" sz="16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483768" y="2219372"/>
            <a:ext cx="1224136" cy="399852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nat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SNAT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483768" y="2952434"/>
            <a:ext cx="1224136" cy="399852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raw</a:t>
            </a:r>
            <a:endParaRPr lang="ko-KR" altLang="en-US" sz="1600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3995936" y="2952434"/>
            <a:ext cx="1224136" cy="399852"/>
          </a:xfrm>
          <a:prstGeom prst="roundRect">
            <a:avLst>
              <a:gd name="adj" fmla="val 6299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Connection Tracking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7020272" y="3698478"/>
            <a:ext cx="1224136" cy="399852"/>
          </a:xfrm>
          <a:prstGeom prst="roundRect">
            <a:avLst>
              <a:gd name="adj" fmla="val 1070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C00000"/>
                </a:solidFill>
              </a:rPr>
              <a:t>rounting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508104" y="3698478"/>
            <a:ext cx="1224136" cy="399852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filter</a:t>
            </a:r>
            <a:endParaRPr lang="ko-KR" altLang="en-US" sz="1600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995936" y="3698478"/>
            <a:ext cx="1224136" cy="399852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security</a:t>
            </a:r>
            <a:endParaRPr lang="ko-KR" altLang="en-US" sz="1600" dirty="0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974242" y="4381300"/>
            <a:ext cx="1224136" cy="399852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mangle</a:t>
            </a:r>
            <a:endParaRPr lang="ko-KR" altLang="en-US" sz="1600" dirty="0"/>
          </a:p>
        </p:txBody>
      </p:sp>
      <p:cxnSp>
        <p:nvCxnSpPr>
          <p:cNvPr id="148" name="직선 화살표 연결선 147"/>
          <p:cNvCxnSpPr>
            <a:stCxn id="18" idx="3"/>
            <a:endCxn id="19" idx="0"/>
          </p:cNvCxnSpPr>
          <p:nvPr/>
        </p:nvCxnSpPr>
        <p:spPr>
          <a:xfrm>
            <a:off x="6732240" y="546885"/>
            <a:ext cx="900100" cy="2730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9" idx="2"/>
            <a:endCxn id="43" idx="3"/>
          </p:cNvCxnSpPr>
          <p:nvPr/>
        </p:nvCxnSpPr>
        <p:spPr>
          <a:xfrm flipH="1">
            <a:off x="6732240" y="1219742"/>
            <a:ext cx="900100" cy="2665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43" idx="1"/>
            <a:endCxn id="38" idx="3"/>
          </p:cNvCxnSpPr>
          <p:nvPr/>
        </p:nvCxnSpPr>
        <p:spPr>
          <a:xfrm flipH="1">
            <a:off x="5220072" y="1486310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38" idx="1"/>
            <a:endCxn id="51" idx="3"/>
          </p:cNvCxnSpPr>
          <p:nvPr/>
        </p:nvCxnSpPr>
        <p:spPr>
          <a:xfrm flipH="1">
            <a:off x="3707904" y="1486310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9" idx="2"/>
            <a:endCxn id="72" idx="0"/>
          </p:cNvCxnSpPr>
          <p:nvPr/>
        </p:nvCxnSpPr>
        <p:spPr>
          <a:xfrm>
            <a:off x="7632340" y="1219742"/>
            <a:ext cx="0" cy="9996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72" idx="1"/>
            <a:endCxn id="76" idx="3"/>
          </p:cNvCxnSpPr>
          <p:nvPr/>
        </p:nvCxnSpPr>
        <p:spPr>
          <a:xfrm flipH="1">
            <a:off x="6732240" y="2419298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76" idx="1"/>
            <a:endCxn id="82" idx="3"/>
          </p:cNvCxnSpPr>
          <p:nvPr/>
        </p:nvCxnSpPr>
        <p:spPr>
          <a:xfrm flipH="1">
            <a:off x="5220072" y="2419298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82" idx="1"/>
            <a:endCxn id="105" idx="3"/>
          </p:cNvCxnSpPr>
          <p:nvPr/>
        </p:nvCxnSpPr>
        <p:spPr>
          <a:xfrm flipH="1">
            <a:off x="3707904" y="2419298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05" idx="2"/>
            <a:endCxn id="114" idx="0"/>
          </p:cNvCxnSpPr>
          <p:nvPr/>
        </p:nvCxnSpPr>
        <p:spPr>
          <a:xfrm>
            <a:off x="3095836" y="2619224"/>
            <a:ext cx="0" cy="3332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114" idx="3"/>
            <a:endCxn id="118" idx="1"/>
          </p:cNvCxnSpPr>
          <p:nvPr/>
        </p:nvCxnSpPr>
        <p:spPr>
          <a:xfrm>
            <a:off x="3707904" y="3152360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모서리가 둥근 직사각형 190"/>
          <p:cNvSpPr/>
          <p:nvPr/>
        </p:nvSpPr>
        <p:spPr>
          <a:xfrm>
            <a:off x="5508104" y="2952434"/>
            <a:ext cx="1224136" cy="399852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mangle</a:t>
            </a:r>
            <a:endParaRPr lang="ko-KR" altLang="en-US" sz="1600" dirty="0"/>
          </a:p>
        </p:txBody>
      </p:sp>
      <p:cxnSp>
        <p:nvCxnSpPr>
          <p:cNvPr id="192" name="직선 화살표 연결선 191"/>
          <p:cNvCxnSpPr>
            <a:stCxn id="118" idx="3"/>
            <a:endCxn id="191" idx="1"/>
          </p:cNvCxnSpPr>
          <p:nvPr/>
        </p:nvCxnSpPr>
        <p:spPr>
          <a:xfrm>
            <a:off x="5220072" y="3152360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모서리가 둥근 직사각형 195"/>
          <p:cNvSpPr/>
          <p:nvPr/>
        </p:nvSpPr>
        <p:spPr>
          <a:xfrm>
            <a:off x="7020272" y="2952434"/>
            <a:ext cx="1224136" cy="399852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nat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DNAT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197" name="직선 화살표 연결선 196"/>
          <p:cNvCxnSpPr>
            <a:stCxn id="191" idx="3"/>
            <a:endCxn id="196" idx="1"/>
          </p:cNvCxnSpPr>
          <p:nvPr/>
        </p:nvCxnSpPr>
        <p:spPr>
          <a:xfrm>
            <a:off x="6732240" y="3152360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96" idx="2"/>
            <a:endCxn id="124" idx="0"/>
          </p:cNvCxnSpPr>
          <p:nvPr/>
        </p:nvCxnSpPr>
        <p:spPr>
          <a:xfrm>
            <a:off x="7632340" y="3352286"/>
            <a:ext cx="0" cy="346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24" idx="1"/>
            <a:endCxn id="125" idx="3"/>
          </p:cNvCxnSpPr>
          <p:nvPr/>
        </p:nvCxnSpPr>
        <p:spPr>
          <a:xfrm flipH="1">
            <a:off x="6732240" y="3898404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stCxn id="125" idx="1"/>
            <a:endCxn id="126" idx="3"/>
          </p:cNvCxnSpPr>
          <p:nvPr/>
        </p:nvCxnSpPr>
        <p:spPr>
          <a:xfrm flipH="1">
            <a:off x="5220072" y="3898404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모서리가 둥근 직사각형 208"/>
          <p:cNvSpPr/>
          <p:nvPr/>
        </p:nvSpPr>
        <p:spPr>
          <a:xfrm>
            <a:off x="2483768" y="4381300"/>
            <a:ext cx="1224136" cy="399852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nat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SNAT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215" name="직선 화살표 연결선 214"/>
          <p:cNvCxnSpPr>
            <a:stCxn id="127" idx="3"/>
            <a:endCxn id="209" idx="1"/>
          </p:cNvCxnSpPr>
          <p:nvPr/>
        </p:nvCxnSpPr>
        <p:spPr>
          <a:xfrm>
            <a:off x="2198378" y="4581226"/>
            <a:ext cx="2853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/>
          <p:cNvCxnSpPr>
            <a:stCxn id="126" idx="1"/>
            <a:endCxn id="127" idx="0"/>
          </p:cNvCxnSpPr>
          <p:nvPr/>
        </p:nvCxnSpPr>
        <p:spPr>
          <a:xfrm flipH="1">
            <a:off x="1586310" y="3898404"/>
            <a:ext cx="2409626" cy="4828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모서리가 둥근 직사각형 226"/>
          <p:cNvSpPr/>
          <p:nvPr/>
        </p:nvSpPr>
        <p:spPr>
          <a:xfrm>
            <a:off x="2339752" y="953174"/>
            <a:ext cx="4536504" cy="799704"/>
          </a:xfrm>
          <a:prstGeom prst="roundRect">
            <a:avLst>
              <a:gd name="adj" fmla="val 711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2339752" y="1886162"/>
            <a:ext cx="6048672" cy="799704"/>
          </a:xfrm>
          <a:prstGeom prst="roundRect">
            <a:avLst>
              <a:gd name="adj" fmla="val 417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2339752" y="2856580"/>
            <a:ext cx="6048672" cy="1295410"/>
          </a:xfrm>
          <a:prstGeom prst="roundRect">
            <a:avLst>
              <a:gd name="adj" fmla="val 431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1475656" y="4745136"/>
            <a:ext cx="1728192" cy="399852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POSTROUTING</a:t>
            </a:r>
            <a:endParaRPr lang="ko-KR" altLang="en-US" sz="1600" b="1" dirty="0"/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827584" y="4297357"/>
            <a:ext cx="3024336" cy="827093"/>
          </a:xfrm>
          <a:prstGeom prst="roundRect">
            <a:avLst>
              <a:gd name="adj" fmla="val 431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2" name="직선 화살표 연결선 281"/>
          <p:cNvCxnSpPr>
            <a:stCxn id="51" idx="1"/>
            <a:endCxn id="127" idx="0"/>
          </p:cNvCxnSpPr>
          <p:nvPr/>
        </p:nvCxnSpPr>
        <p:spPr>
          <a:xfrm flipH="1">
            <a:off x="1586310" y="1486310"/>
            <a:ext cx="897458" cy="28949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/>
          <p:cNvCxnSpPr>
            <a:stCxn id="321" idx="3"/>
            <a:endCxn id="14" idx="2"/>
          </p:cNvCxnSpPr>
          <p:nvPr/>
        </p:nvCxnSpPr>
        <p:spPr>
          <a:xfrm flipH="1" flipV="1">
            <a:off x="1583668" y="746811"/>
            <a:ext cx="2642" cy="2802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구름 320"/>
          <p:cNvSpPr/>
          <p:nvPr/>
        </p:nvSpPr>
        <p:spPr>
          <a:xfrm>
            <a:off x="830226" y="987574"/>
            <a:ext cx="1512168" cy="69018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Network</a:t>
            </a:r>
            <a:endParaRPr lang="ko-KR" altLang="en-US" sz="1600" dirty="0"/>
          </a:p>
        </p:txBody>
      </p:sp>
      <p:cxnSp>
        <p:nvCxnSpPr>
          <p:cNvPr id="339" name="직선 화살표 연결선 338"/>
          <p:cNvCxnSpPr>
            <a:stCxn id="209" idx="3"/>
          </p:cNvCxnSpPr>
          <p:nvPr/>
        </p:nvCxnSpPr>
        <p:spPr>
          <a:xfrm>
            <a:off x="3707904" y="4581226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구름 347"/>
          <p:cNvSpPr/>
          <p:nvPr/>
        </p:nvSpPr>
        <p:spPr>
          <a:xfrm>
            <a:off x="4067944" y="4307915"/>
            <a:ext cx="1512168" cy="69018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Network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21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31940</TotalTime>
  <Words>43</Words>
  <Application>Microsoft Office PowerPoint</Application>
  <PresentationFormat>화면 슬라이드 쇼(16:9)</PresentationFormat>
  <Paragraphs>29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4731</cp:revision>
  <dcterms:created xsi:type="dcterms:W3CDTF">2006-10-05T04:04:58Z</dcterms:created>
  <dcterms:modified xsi:type="dcterms:W3CDTF">2017-04-20T12:01:36Z</dcterms:modified>
</cp:coreProperties>
</file>