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9" r:id="rId2"/>
    <p:sldId id="448" r:id="rId3"/>
    <p:sldId id="450" r:id="rId4"/>
    <p:sldId id="451" r:id="rId5"/>
    <p:sldId id="45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6534" autoAdjust="0"/>
  </p:normalViewPr>
  <p:slideViewPr>
    <p:cSldViewPr>
      <p:cViewPr varScale="1">
        <p:scale>
          <a:sx n="131" d="100"/>
          <a:sy n="131" d="100"/>
        </p:scale>
        <p:origin x="300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</a:t>
            </a:r>
            <a:r>
              <a:rPr lang="en-US" altLang="ko-KR" sz="1400" b="1" dirty="0"/>
              <a:t>Container</a:t>
            </a:r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9" y="51471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30896"/>
              </p:ext>
            </p:extLst>
          </p:nvPr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755576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656166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469726" y="3838589"/>
            <a:ext cx="1509901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120308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37" idx="0"/>
          </p:cNvCxnSpPr>
          <p:nvPr/>
        </p:nvCxnSpPr>
        <p:spPr>
          <a:xfrm>
            <a:off x="1475656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9797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192.167.2.10</a:t>
            </a:r>
            <a:endParaRPr lang="ko-KR" altLang="en-US" sz="1400" dirty="0"/>
          </a:p>
        </p:txBody>
      </p: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755576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695904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695904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EDE89B9-D0C5-452F-A52C-05ED0AC87400}"/>
              </a:ext>
            </a:extLst>
          </p:cNvPr>
          <p:cNvCxnSpPr>
            <a:cxnSpLocks/>
          </p:cNvCxnSpPr>
          <p:nvPr/>
        </p:nvCxnSpPr>
        <p:spPr>
          <a:xfrm>
            <a:off x="899592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53" idx="1"/>
          </p:cNvCxnSpPr>
          <p:nvPr/>
        </p:nvCxnSpPr>
        <p:spPr>
          <a:xfrm flipV="1">
            <a:off x="2183876" y="3412187"/>
            <a:ext cx="629399" cy="2463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H="1" flipV="1">
            <a:off x="2123728" y="1362338"/>
            <a:ext cx="502912" cy="27330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7018"/>
              </p:ext>
            </p:extLst>
          </p:nvPr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C5968AF5-30E0-43C5-84FA-34B656FA9364}"/>
              </a:ext>
            </a:extLst>
          </p:cNvPr>
          <p:cNvSpPr/>
          <p:nvPr/>
        </p:nvSpPr>
        <p:spPr>
          <a:xfrm flipH="1">
            <a:off x="561820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Container B </a:t>
            </a:r>
            <a:endParaRPr lang="ko-KR" altLang="en-US" sz="1600" dirty="0"/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BFCB0D57-B969-4ABC-A91C-9F6592064323}"/>
              </a:ext>
            </a:extLst>
          </p:cNvPr>
          <p:cNvSpPr/>
          <p:nvPr/>
        </p:nvSpPr>
        <p:spPr>
          <a:xfrm flipH="1">
            <a:off x="7020271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5C69331D-F996-495A-8AA4-E7DC2A8A8035}"/>
              </a:ext>
            </a:extLst>
          </p:cNvPr>
          <p:cNvSpPr/>
          <p:nvPr/>
        </p:nvSpPr>
        <p:spPr>
          <a:xfrm flipH="1">
            <a:off x="7020271" y="1203694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7B3973F9-79FD-4B7B-B5B4-34B5E04BB534}"/>
              </a:ext>
            </a:extLst>
          </p:cNvPr>
          <p:cNvSpPr/>
          <p:nvPr/>
        </p:nvSpPr>
        <p:spPr>
          <a:xfrm flipH="1">
            <a:off x="54873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192.167.3.10</a:t>
            </a:r>
            <a:endParaRPr lang="ko-KR" altLang="en-US" sz="14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0DE8E52E-C806-40FC-8B88-E5B815986732}"/>
              </a:ext>
            </a:extLst>
          </p:cNvPr>
          <p:cNvSpPr/>
          <p:nvPr/>
        </p:nvSpPr>
        <p:spPr>
          <a:xfrm flipH="1">
            <a:off x="7020271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0D2F042-15F8-4B17-BACC-6C383A9460D0}"/>
              </a:ext>
            </a:extLst>
          </p:cNvPr>
          <p:cNvCxnSpPr>
            <a:cxnSpLocks/>
          </p:cNvCxnSpPr>
          <p:nvPr/>
        </p:nvCxnSpPr>
        <p:spPr>
          <a:xfrm>
            <a:off x="8244408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96" idx="3"/>
          </p:cNvCxnSpPr>
          <p:nvPr/>
        </p:nvCxnSpPr>
        <p:spPr>
          <a:xfrm flipV="1">
            <a:off x="6515072" y="1362950"/>
            <a:ext cx="505199" cy="27269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89" idx="3"/>
          </p:cNvCxnSpPr>
          <p:nvPr/>
        </p:nvCxnSpPr>
        <p:spPr>
          <a:xfrm flipH="1" flipV="1">
            <a:off x="6285006" y="3412187"/>
            <a:ext cx="674042" cy="2463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311654"/>
            <a:ext cx="2189192" cy="168300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818119" y="1302636"/>
            <a:ext cx="2215528" cy="169202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698082"/>
            <a:ext cx="396277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34809DE-DE61-484E-BB47-F21E075ED943}"/>
              </a:ext>
            </a:extLst>
          </p:cNvPr>
          <p:cNvCxnSpPr>
            <a:cxnSpLocks/>
          </p:cNvCxnSpPr>
          <p:nvPr/>
        </p:nvCxnSpPr>
        <p:spPr>
          <a:xfrm flipH="1">
            <a:off x="4823006" y="4909914"/>
            <a:ext cx="390261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00020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Redirect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18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339506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99546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1419110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37" idx="0"/>
          </p:cNvCxnSpPr>
          <p:nvPr/>
        </p:nvCxnSpPr>
        <p:spPr>
          <a:xfrm>
            <a:off x="1475656" y="1059586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979712" y="730026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192.167.2.10</a:t>
            </a:r>
            <a:endParaRPr lang="ko-KR" altLang="en-US" sz="1400" dirty="0"/>
          </a:p>
        </p:txBody>
      </p: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162074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H="1" flipV="1">
            <a:off x="2123728" y="1578366"/>
            <a:ext cx="175639" cy="27330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C5968AF5-30E0-43C5-84FA-34B656FA9364}"/>
              </a:ext>
            </a:extLst>
          </p:cNvPr>
          <p:cNvSpPr/>
          <p:nvPr/>
        </p:nvSpPr>
        <p:spPr>
          <a:xfrm flipH="1">
            <a:off x="5618207" y="339506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Container B </a:t>
            </a:r>
            <a:endParaRPr lang="ko-KR" altLang="en-US" sz="1600" dirty="0"/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BFCB0D57-B969-4ABC-A91C-9F6592064323}"/>
              </a:ext>
            </a:extLst>
          </p:cNvPr>
          <p:cNvSpPr/>
          <p:nvPr/>
        </p:nvSpPr>
        <p:spPr>
          <a:xfrm flipH="1">
            <a:off x="7020271" y="699546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5C69331D-F996-495A-8AA4-E7DC2A8A8035}"/>
              </a:ext>
            </a:extLst>
          </p:cNvPr>
          <p:cNvSpPr/>
          <p:nvPr/>
        </p:nvSpPr>
        <p:spPr>
          <a:xfrm flipH="1">
            <a:off x="7020271" y="141972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7668343" y="1059586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7B3973F9-79FD-4B7B-B5B4-34B5E04BB534}"/>
              </a:ext>
            </a:extLst>
          </p:cNvPr>
          <p:cNvSpPr/>
          <p:nvPr/>
        </p:nvSpPr>
        <p:spPr>
          <a:xfrm flipH="1">
            <a:off x="5487312" y="730026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192.167.3.10</a:t>
            </a:r>
            <a:endParaRPr lang="ko-KR" altLang="en-US" sz="14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0DE8E52E-C806-40FC-8B88-E5B815986732}"/>
              </a:ext>
            </a:extLst>
          </p:cNvPr>
          <p:cNvSpPr/>
          <p:nvPr/>
        </p:nvSpPr>
        <p:spPr>
          <a:xfrm flipH="1">
            <a:off x="7020271" y="1162074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96" idx="3"/>
          </p:cNvCxnSpPr>
          <p:nvPr/>
        </p:nvCxnSpPr>
        <p:spPr>
          <a:xfrm flipV="1">
            <a:off x="6844632" y="1578978"/>
            <a:ext cx="175639" cy="27269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527682"/>
            <a:ext cx="1859216" cy="1404111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161055" y="1518664"/>
            <a:ext cx="1872592" cy="141312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770094"/>
            <a:ext cx="396277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14588" y="4659982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74861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70520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47786</TotalTime>
  <Words>286</Words>
  <Application>Microsoft Office PowerPoint</Application>
  <PresentationFormat>화면 슬라이드 쇼(16:9)</PresentationFormat>
  <Paragraphs>156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Prefilter</vt:lpstr>
      <vt:lpstr>Cilium Load Balacner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6175</cp:revision>
  <dcterms:created xsi:type="dcterms:W3CDTF">2006-10-05T04:04:58Z</dcterms:created>
  <dcterms:modified xsi:type="dcterms:W3CDTF">2019-06-04T15:36:40Z</dcterms:modified>
</cp:coreProperties>
</file>