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구름 76">
            <a:extLst>
              <a:ext uri="{FF2B5EF4-FFF2-40B4-BE49-F238E27FC236}">
                <a16:creationId xmlns:a16="http://schemas.microsoft.com/office/drawing/2014/main" id="{735F688A-543D-476E-9310-595516B80C55}"/>
              </a:ext>
            </a:extLst>
          </p:cNvPr>
          <p:cNvSpPr/>
          <p:nvPr/>
        </p:nvSpPr>
        <p:spPr>
          <a:xfrm>
            <a:off x="3275856" y="760812"/>
            <a:ext cx="2606270" cy="130688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   Private Network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76" name="구름 75">
            <a:extLst>
              <a:ext uri="{FF2B5EF4-FFF2-40B4-BE49-F238E27FC236}">
                <a16:creationId xmlns:a16="http://schemas.microsoft.com/office/drawing/2014/main" id="{853D7130-D89F-41AC-A7CB-3E07888C9D14}"/>
              </a:ext>
            </a:extLst>
          </p:cNvPr>
          <p:cNvSpPr/>
          <p:nvPr/>
        </p:nvSpPr>
        <p:spPr>
          <a:xfrm>
            <a:off x="6732238" y="3073363"/>
            <a:ext cx="2304258" cy="16586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/>
              <a:t>Private </a:t>
            </a:r>
          </a:p>
          <a:p>
            <a:pPr algn="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75" name="구름 74">
            <a:extLst>
              <a:ext uri="{FF2B5EF4-FFF2-40B4-BE49-F238E27FC236}">
                <a16:creationId xmlns:a16="http://schemas.microsoft.com/office/drawing/2014/main" id="{99A4305C-148F-4591-9F17-628B7C8D4F59}"/>
              </a:ext>
            </a:extLst>
          </p:cNvPr>
          <p:cNvSpPr/>
          <p:nvPr/>
        </p:nvSpPr>
        <p:spPr>
          <a:xfrm>
            <a:off x="251520" y="3073363"/>
            <a:ext cx="2304258" cy="165862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Private </a:t>
            </a:r>
          </a:p>
          <a:p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CFDA9FC9-74BD-48AC-8C23-A8E91ACE7200}"/>
              </a:ext>
            </a:extLst>
          </p:cNvPr>
          <p:cNvSpPr/>
          <p:nvPr/>
        </p:nvSpPr>
        <p:spPr>
          <a:xfrm>
            <a:off x="2483768" y="1995686"/>
            <a:ext cx="4320480" cy="25922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Public Network</a:t>
            </a:r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VPN Architecture</a:t>
            </a:r>
            <a:endParaRPr lang="ko-KR" altLang="en-US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F7C15647-6491-4B5B-9D93-6C6D690EE74D}"/>
              </a:ext>
            </a:extLst>
          </p:cNvPr>
          <p:cNvSpPr/>
          <p:nvPr/>
        </p:nvSpPr>
        <p:spPr>
          <a:xfrm>
            <a:off x="4031940" y="2211710"/>
            <a:ext cx="1080120" cy="50405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VPN</a:t>
            </a:r>
          </a:p>
          <a:p>
            <a:pPr algn="ctr"/>
            <a:r>
              <a:rPr lang="en-US" altLang="ko-KR" sz="1200"/>
              <a:t>Gateway 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CA38E085-B7E3-48F4-8958-5005268E6DCC}"/>
              </a:ext>
            </a:extLst>
          </p:cNvPr>
          <p:cNvSpPr/>
          <p:nvPr/>
        </p:nvSpPr>
        <p:spPr>
          <a:xfrm>
            <a:off x="2771800" y="3579862"/>
            <a:ext cx="1080120" cy="50405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VPN</a:t>
            </a:r>
          </a:p>
          <a:p>
            <a:pPr algn="ctr"/>
            <a:r>
              <a:rPr lang="en-US" altLang="ko-KR" sz="1200"/>
              <a:t>Gateway </a:t>
            </a:r>
            <a:endParaRPr lang="ko-KR" altLang="en-US" sz="12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6A7D6DE0-DD27-4F36-BD0D-AEB3F5FF10BC}"/>
              </a:ext>
            </a:extLst>
          </p:cNvPr>
          <p:cNvSpPr/>
          <p:nvPr/>
        </p:nvSpPr>
        <p:spPr>
          <a:xfrm>
            <a:off x="5292082" y="3579862"/>
            <a:ext cx="1080120" cy="50405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VPN</a:t>
            </a:r>
          </a:p>
          <a:p>
            <a:pPr algn="ctr"/>
            <a:r>
              <a:rPr lang="en-US" altLang="ko-KR" sz="1200"/>
              <a:t>Gateway </a:t>
            </a:r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2DEDA-82E6-421F-976E-6F6D233368F9}"/>
              </a:ext>
            </a:extLst>
          </p:cNvPr>
          <p:cNvSpPr/>
          <p:nvPr/>
        </p:nvSpPr>
        <p:spPr>
          <a:xfrm rot="18369755">
            <a:off x="2951672" y="2933995"/>
            <a:ext cx="1508854" cy="150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656727-F554-43F1-8249-B85EFF5DC7C8}"/>
              </a:ext>
            </a:extLst>
          </p:cNvPr>
          <p:cNvSpPr/>
          <p:nvPr/>
        </p:nvSpPr>
        <p:spPr>
          <a:xfrm>
            <a:off x="3663554" y="3761058"/>
            <a:ext cx="1781009" cy="1619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5CEC29-E12C-44D0-8EDA-928CADC93534}"/>
              </a:ext>
            </a:extLst>
          </p:cNvPr>
          <p:cNvGrpSpPr/>
          <p:nvPr/>
        </p:nvGrpSpPr>
        <p:grpSpPr>
          <a:xfrm>
            <a:off x="1475656" y="3219822"/>
            <a:ext cx="604122" cy="1224136"/>
            <a:chOff x="1774675" y="2787774"/>
            <a:chExt cx="604122" cy="1241070"/>
          </a:xfrm>
        </p:grpSpPr>
        <p:sp>
          <p:nvSpPr>
            <p:cNvPr id="24" name="모서리가 둥근 직사각형 2">
              <a:extLst>
                <a:ext uri="{FF2B5EF4-FFF2-40B4-BE49-F238E27FC236}">
                  <a16:creationId xmlns:a16="http://schemas.microsoft.com/office/drawing/2014/main" id="{790967ED-F133-4C2F-85B7-582BB748DC7B}"/>
                </a:ext>
              </a:extLst>
            </p:cNvPr>
            <p:cNvSpPr/>
            <p:nvPr/>
          </p:nvSpPr>
          <p:spPr>
            <a:xfrm>
              <a:off x="1774675" y="2787774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25" name="모서리가 둥근 직사각형 2">
              <a:extLst>
                <a:ext uri="{FF2B5EF4-FFF2-40B4-BE49-F238E27FC236}">
                  <a16:creationId xmlns:a16="http://schemas.microsoft.com/office/drawing/2014/main" id="{222CFF70-8F91-4B69-9500-567B1F5A549D}"/>
                </a:ext>
              </a:extLst>
            </p:cNvPr>
            <p:cNvSpPr/>
            <p:nvPr/>
          </p:nvSpPr>
          <p:spPr>
            <a:xfrm>
              <a:off x="1774675" y="3236756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26" name="모서리가 둥근 직사각형 2">
              <a:extLst>
                <a:ext uri="{FF2B5EF4-FFF2-40B4-BE49-F238E27FC236}">
                  <a16:creationId xmlns:a16="http://schemas.microsoft.com/office/drawing/2014/main" id="{273A9BFA-73C9-4286-9113-5B8FDF6B42FE}"/>
                </a:ext>
              </a:extLst>
            </p:cNvPr>
            <p:cNvSpPr/>
            <p:nvPr/>
          </p:nvSpPr>
          <p:spPr>
            <a:xfrm>
              <a:off x="1774675" y="3685738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08BB49-244B-4BB3-A783-1FD80788D300}"/>
              </a:ext>
            </a:extLst>
          </p:cNvPr>
          <p:cNvGrpSpPr/>
          <p:nvPr/>
        </p:nvGrpSpPr>
        <p:grpSpPr>
          <a:xfrm>
            <a:off x="7064222" y="3219822"/>
            <a:ext cx="604122" cy="1224136"/>
            <a:chOff x="1774675" y="2787774"/>
            <a:chExt cx="604122" cy="1241070"/>
          </a:xfrm>
        </p:grpSpPr>
        <p:sp>
          <p:nvSpPr>
            <p:cNvPr id="29" name="모서리가 둥근 직사각형 2">
              <a:extLst>
                <a:ext uri="{FF2B5EF4-FFF2-40B4-BE49-F238E27FC236}">
                  <a16:creationId xmlns:a16="http://schemas.microsoft.com/office/drawing/2014/main" id="{27E3F1BE-7F53-4802-9F36-93EE130DD2B0}"/>
                </a:ext>
              </a:extLst>
            </p:cNvPr>
            <p:cNvSpPr/>
            <p:nvPr/>
          </p:nvSpPr>
          <p:spPr>
            <a:xfrm>
              <a:off x="1774675" y="2787774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30" name="모서리가 둥근 직사각형 2">
              <a:extLst>
                <a:ext uri="{FF2B5EF4-FFF2-40B4-BE49-F238E27FC236}">
                  <a16:creationId xmlns:a16="http://schemas.microsoft.com/office/drawing/2014/main" id="{C121C346-286E-4FEF-AC64-741455B7365A}"/>
                </a:ext>
              </a:extLst>
            </p:cNvPr>
            <p:cNvSpPr/>
            <p:nvPr/>
          </p:nvSpPr>
          <p:spPr>
            <a:xfrm>
              <a:off x="1774675" y="3236756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  <p:sp>
          <p:nvSpPr>
            <p:cNvPr id="31" name="모서리가 둥근 직사각형 2">
              <a:extLst>
                <a:ext uri="{FF2B5EF4-FFF2-40B4-BE49-F238E27FC236}">
                  <a16:creationId xmlns:a16="http://schemas.microsoft.com/office/drawing/2014/main" id="{207B0FB1-DB45-4031-98FF-A75B915AFAA8}"/>
                </a:ext>
              </a:extLst>
            </p:cNvPr>
            <p:cNvSpPr/>
            <p:nvPr/>
          </p:nvSpPr>
          <p:spPr>
            <a:xfrm>
              <a:off x="1774675" y="3685738"/>
              <a:ext cx="604122" cy="343106"/>
            </a:xfrm>
            <a:prstGeom prst="roundRect">
              <a:avLst>
                <a:gd name="adj" fmla="val 94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PC</a:t>
              </a:r>
              <a:endParaRPr lang="ko-KR" altLang="en-US" sz="1200"/>
            </a:p>
          </p:txBody>
        </p:sp>
      </p:grp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E4E66CD8-6C2C-4706-A57C-D1F3A962F384}"/>
              </a:ext>
            </a:extLst>
          </p:cNvPr>
          <p:cNvSpPr/>
          <p:nvPr/>
        </p:nvSpPr>
        <p:spPr>
          <a:xfrm>
            <a:off x="4269939" y="1369230"/>
            <a:ext cx="604122" cy="33842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PC</a:t>
            </a:r>
            <a:endParaRPr lang="ko-KR" altLang="en-US" sz="12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8B381B40-C6DC-4B5E-B020-E2FF57E42F3D}"/>
              </a:ext>
            </a:extLst>
          </p:cNvPr>
          <p:cNvSpPr/>
          <p:nvPr/>
        </p:nvSpPr>
        <p:spPr>
          <a:xfrm>
            <a:off x="3549859" y="1369230"/>
            <a:ext cx="604122" cy="33842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PC</a:t>
            </a:r>
            <a:endParaRPr lang="ko-KR" altLang="en-US" sz="1200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D662ADB8-BF82-479D-9AE6-F32160AFC374}"/>
              </a:ext>
            </a:extLst>
          </p:cNvPr>
          <p:cNvSpPr/>
          <p:nvPr/>
        </p:nvSpPr>
        <p:spPr>
          <a:xfrm>
            <a:off x="4990021" y="1369230"/>
            <a:ext cx="604122" cy="33842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PC</a:t>
            </a:r>
            <a:endParaRPr lang="ko-KR" altLang="en-US" sz="12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99BF21-4E25-441C-B3CC-AEF95C9811CD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 flipV="1">
            <a:off x="2079778" y="3389034"/>
            <a:ext cx="692022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CC06829-AF98-4F70-A928-81644821CC21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>
            <a:off x="2079778" y="3831890"/>
            <a:ext cx="6920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BE09877-3069-4782-A4F1-AE41E268E16A}"/>
              </a:ext>
            </a:extLst>
          </p:cNvPr>
          <p:cNvCxnSpPr>
            <a:cxnSpLocks/>
            <a:stCxn id="16" idx="1"/>
            <a:endCxn id="26" idx="3"/>
          </p:cNvCxnSpPr>
          <p:nvPr/>
        </p:nvCxnSpPr>
        <p:spPr>
          <a:xfrm flipH="1">
            <a:off x="2079778" y="3831890"/>
            <a:ext cx="692022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C56FE3-EA86-4BE2-9928-FD0BEE5B47F4}"/>
              </a:ext>
            </a:extLst>
          </p:cNvPr>
          <p:cNvCxnSpPr>
            <a:cxnSpLocks/>
            <a:stCxn id="29" idx="1"/>
            <a:endCxn id="17" idx="3"/>
          </p:cNvCxnSpPr>
          <p:nvPr/>
        </p:nvCxnSpPr>
        <p:spPr>
          <a:xfrm flipH="1">
            <a:off x="6372202" y="3389034"/>
            <a:ext cx="692020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7A418E-1AAF-4103-B79F-0BBE6CB80B7E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flipH="1">
            <a:off x="6372202" y="3831890"/>
            <a:ext cx="692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334082-9C28-476D-950A-B99B76A23850}"/>
              </a:ext>
            </a:extLst>
          </p:cNvPr>
          <p:cNvCxnSpPr>
            <a:cxnSpLocks/>
            <a:stCxn id="31" idx="1"/>
            <a:endCxn id="17" idx="3"/>
          </p:cNvCxnSpPr>
          <p:nvPr/>
        </p:nvCxnSpPr>
        <p:spPr>
          <a:xfrm flipH="1" flipV="1">
            <a:off x="6372202" y="3831890"/>
            <a:ext cx="692020" cy="442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0D5AD0-C420-4526-9382-88B8A0FC59E7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3851920" y="1707654"/>
            <a:ext cx="72008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F4B6D71-A187-487F-B667-3402AA2C6E4A}"/>
              </a:ext>
            </a:extLst>
          </p:cNvPr>
          <p:cNvCxnSpPr>
            <a:cxnSpLocks/>
            <a:stCxn id="14" idx="0"/>
            <a:endCxn id="32" idx="2"/>
          </p:cNvCxnSpPr>
          <p:nvPr/>
        </p:nvCxnSpPr>
        <p:spPr>
          <a:xfrm flipV="1">
            <a:off x="4572000" y="170765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94C1851-8CCB-4B61-8048-89A91D9926A4}"/>
              </a:ext>
            </a:extLst>
          </p:cNvPr>
          <p:cNvCxnSpPr>
            <a:cxnSpLocks/>
            <a:stCxn id="14" idx="0"/>
            <a:endCxn id="34" idx="2"/>
          </p:cNvCxnSpPr>
          <p:nvPr/>
        </p:nvCxnSpPr>
        <p:spPr>
          <a:xfrm flipV="1">
            <a:off x="4572000" y="1707654"/>
            <a:ext cx="720082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DA955-20D3-4F2F-8553-EC7435755058}"/>
              </a:ext>
            </a:extLst>
          </p:cNvPr>
          <p:cNvSpPr/>
          <p:nvPr/>
        </p:nvSpPr>
        <p:spPr>
          <a:xfrm rot="3219945">
            <a:off x="4685164" y="2933995"/>
            <a:ext cx="1508854" cy="150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31971</TotalTime>
  <Words>28</Words>
  <Application>Microsoft Office PowerPoint</Application>
  <PresentationFormat>화면 슬라이드 쇼(16:9)</PresentationFormat>
  <Paragraphs>23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VPN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4807</cp:revision>
  <dcterms:created xsi:type="dcterms:W3CDTF">2006-10-05T04:04:58Z</dcterms:created>
  <dcterms:modified xsi:type="dcterms:W3CDTF">2019-11-02T12:54:53Z</dcterms:modified>
</cp:coreProperties>
</file>