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 varScale="1">
        <p:scale>
          <a:sx n="82" d="100"/>
          <a:sy n="82" d="100"/>
        </p:scale>
        <p:origin x="270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	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30578" y="3435846"/>
            <a:ext cx="1609729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03694" y="3435846"/>
            <a:ext cx="1609727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 Network</a:t>
            </a: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83839" y="3039802"/>
            <a:ext cx="225160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35442" y="3039802"/>
            <a:ext cx="82151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35442" y="3039802"/>
            <a:ext cx="389462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38904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81730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108558" y="3039802"/>
            <a:ext cx="22558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>
            <a:off x="1908543" y="3795886"/>
            <a:ext cx="3220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592603" y="3504431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38" name="모서리가 둥근 직사각형 46">
            <a:extLst>
              <a:ext uri="{FF2B5EF4-FFF2-40B4-BE49-F238E27FC236}">
                <a16:creationId xmlns:a16="http://schemas.microsoft.com/office/drawing/2014/main" id="{72FA5914-F31F-4A88-8110-B9A4A5AE7253}"/>
              </a:ext>
            </a:extLst>
          </p:cNvPr>
          <p:cNvSpPr/>
          <p:nvPr/>
        </p:nvSpPr>
        <p:spPr>
          <a:xfrm>
            <a:off x="2113829" y="4000016"/>
            <a:ext cx="1843225" cy="720080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Floating IP Range</a:t>
            </a:r>
          </a:p>
          <a:p>
            <a:pPr algn="ctr"/>
            <a:r>
              <a:rPr lang="en-US" altLang="ko-KR" sz="1200"/>
              <a:t>192.168.0.200 ~ 224</a:t>
            </a:r>
          </a:p>
        </p:txBody>
      </p:sp>
    </p:spTree>
    <p:extLst>
      <p:ext uri="{BB962C8B-B14F-4D97-AF65-F5344CB8AC3E}">
        <p14:creationId xmlns:p14="http://schemas.microsoft.com/office/powerpoint/2010/main" val="373511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43021</TotalTime>
  <Words>62</Words>
  <Application>Microsoft Office PowerPoint</Application>
  <PresentationFormat>화면 슬라이드 쇼(16:9)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OpenStack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5204</cp:revision>
  <dcterms:created xsi:type="dcterms:W3CDTF">2006-10-05T04:04:58Z</dcterms:created>
  <dcterms:modified xsi:type="dcterms:W3CDTF">2019-07-05T14:16:17Z</dcterms:modified>
</cp:coreProperties>
</file>