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49" r:id="rId2"/>
    <p:sldId id="448" r:id="rId3"/>
    <p:sldId id="450" r:id="rId4"/>
    <p:sldId id="454" r:id="rId5"/>
    <p:sldId id="452" r:id="rId6"/>
    <p:sldId id="451" r:id="rId7"/>
    <p:sldId id="45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6534" autoAdjust="0"/>
  </p:normalViewPr>
  <p:slideViewPr>
    <p:cSldViewPr>
      <p:cViewPr varScale="1">
        <p:scale>
          <a:sx n="131" d="100"/>
          <a:sy n="131" d="100"/>
        </p:scale>
        <p:origin x="300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</a:t>
            </a:r>
            <a:r>
              <a:rPr lang="en-US" altLang="ko-KR" sz="1400" b="1" dirty="0"/>
              <a:t>Container</a:t>
            </a:r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9" y="51471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30896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755576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656166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469726" y="3838589"/>
            <a:ext cx="1509901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755576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695904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695904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DE89B9-D0C5-452F-A52C-05ED0AC87400}"/>
              </a:ext>
            </a:extLst>
          </p:cNvPr>
          <p:cNvCxnSpPr>
            <a:cxnSpLocks/>
          </p:cNvCxnSpPr>
          <p:nvPr/>
        </p:nvCxnSpPr>
        <p:spPr>
          <a:xfrm>
            <a:off x="899592" y="1263943"/>
            <a:ext cx="0" cy="195587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83876" y="3137419"/>
            <a:ext cx="629396" cy="52115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0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674045" cy="52115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698082"/>
            <a:ext cx="396277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34809DE-DE61-484E-BB47-F21E075ED943}"/>
              </a:ext>
            </a:extLst>
          </p:cNvPr>
          <p:cNvCxnSpPr>
            <a:cxnSpLocks/>
          </p:cNvCxnSpPr>
          <p:nvPr/>
        </p:nvCxnSpPr>
        <p:spPr>
          <a:xfrm flipH="1">
            <a:off x="4823006" y="4909914"/>
            <a:ext cx="390261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00020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Redirect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0D2F042-15F8-4B17-BACC-6C383A9460D0}"/>
              </a:ext>
            </a:extLst>
          </p:cNvPr>
          <p:cNvCxnSpPr>
            <a:cxnSpLocks/>
          </p:cNvCxnSpPr>
          <p:nvPr/>
        </p:nvCxnSpPr>
        <p:spPr>
          <a:xfrm>
            <a:off x="8244408" y="1263943"/>
            <a:ext cx="0" cy="195587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014791"/>
            <a:ext cx="2189192" cy="197986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stCxn id="69" idx="1"/>
            <a:endCxn id="37" idx="3"/>
          </p:cNvCxnSpPr>
          <p:nvPr/>
        </p:nvCxnSpPr>
        <p:spPr>
          <a:xfrm flipH="1">
            <a:off x="2123728" y="1108764"/>
            <a:ext cx="861981" cy="2867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stCxn id="8" idx="3"/>
            <a:endCxn id="71" idx="1"/>
          </p:cNvCxnSpPr>
          <p:nvPr/>
        </p:nvCxnSpPr>
        <p:spPr>
          <a:xfrm>
            <a:off x="2123728" y="1108764"/>
            <a:ext cx="861981" cy="2867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818119" y="1014791"/>
            <a:ext cx="2215528" cy="197986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stCxn id="86" idx="3"/>
            <a:endCxn id="58" idx="1"/>
          </p:cNvCxnSpPr>
          <p:nvPr/>
        </p:nvCxnSpPr>
        <p:spPr>
          <a:xfrm>
            <a:off x="6157351" y="1108764"/>
            <a:ext cx="876296" cy="2867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stCxn id="57" idx="1"/>
            <a:endCxn id="87" idx="3"/>
          </p:cNvCxnSpPr>
          <p:nvPr/>
        </p:nvCxnSpPr>
        <p:spPr>
          <a:xfrm flipH="1">
            <a:off x="6157351" y="1108764"/>
            <a:ext cx="876296" cy="2867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770094"/>
            <a:ext cx="396277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14588" y="4659982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239602"/>
            <a:ext cx="1859216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149901" y="1239603"/>
            <a:ext cx="1883746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9" y="51471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755576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469726" y="3838589"/>
            <a:ext cx="1509901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755576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DE89B9-D0C5-452F-A52C-05ED0AC87400}"/>
              </a:ext>
            </a:extLst>
          </p:cNvPr>
          <p:cNvCxnSpPr>
            <a:cxnSpLocks/>
          </p:cNvCxnSpPr>
          <p:nvPr/>
        </p:nvCxnSpPr>
        <p:spPr>
          <a:xfrm>
            <a:off x="899592" y="1263943"/>
            <a:ext cx="0" cy="195587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83876" y="3137419"/>
            <a:ext cx="629396" cy="52115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698082"/>
            <a:ext cx="396277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34809DE-DE61-484E-BB47-F21E075ED943}"/>
              </a:ext>
            </a:extLst>
          </p:cNvPr>
          <p:cNvCxnSpPr>
            <a:cxnSpLocks/>
          </p:cNvCxnSpPr>
          <p:nvPr/>
        </p:nvCxnSpPr>
        <p:spPr>
          <a:xfrm flipH="1">
            <a:off x="4823006" y="4909914"/>
            <a:ext cx="390261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00020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Redirect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014791"/>
            <a:ext cx="2189192" cy="197986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stCxn id="69" idx="1"/>
            <a:endCxn id="37" idx="3"/>
          </p:cNvCxnSpPr>
          <p:nvPr/>
        </p:nvCxnSpPr>
        <p:spPr>
          <a:xfrm flipH="1">
            <a:off x="2123728" y="1108764"/>
            <a:ext cx="861981" cy="2867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stCxn id="8" idx="3"/>
            <a:endCxn id="71" idx="1"/>
          </p:cNvCxnSpPr>
          <p:nvPr/>
        </p:nvCxnSpPr>
        <p:spPr>
          <a:xfrm>
            <a:off x="2123728" y="1108764"/>
            <a:ext cx="861981" cy="2867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47972</TotalTime>
  <Words>384</Words>
  <Application>Microsoft Office PowerPoint</Application>
  <PresentationFormat>화면 슬라이드 쇼(16:9)</PresentationFormat>
  <Paragraphs>214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Network with VXLAN</vt:lpstr>
      <vt:lpstr>Cilium Load Balacner</vt:lpstr>
      <vt:lpstr>Cilium Prefilter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6198</cp:revision>
  <dcterms:created xsi:type="dcterms:W3CDTF">2006-10-05T04:04:58Z</dcterms:created>
  <dcterms:modified xsi:type="dcterms:W3CDTF">2019-12-02T16:35:59Z</dcterms:modified>
</cp:coreProperties>
</file>