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5" r:id="rId2"/>
    <p:sldId id="356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275" autoAdjust="0"/>
  </p:normalViewPr>
  <p:slideViewPr>
    <p:cSldViewPr>
      <p:cViewPr>
        <p:scale>
          <a:sx n="150" d="100"/>
          <a:sy n="150" d="100"/>
        </p:scale>
        <p:origin x="-732" y="-27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Serial, Parallel, CMS GC</a:t>
            </a:r>
            <a:r>
              <a:rPr lang="ko-KR" altLang="en-US" dirty="0" smtClean="0"/>
              <a:t> </a:t>
            </a:r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2CFF8DDA-B67F-4B62-83E7-043F87F0C3F2}"/>
              </a:ext>
            </a:extLst>
          </p:cNvPr>
          <p:cNvSpPr/>
          <p:nvPr/>
        </p:nvSpPr>
        <p:spPr>
          <a:xfrm>
            <a:off x="1763688" y="2234072"/>
            <a:ext cx="936104" cy="6977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Eden</a:t>
            </a:r>
            <a:endParaRPr lang="ko-KR" altLang="en-US" sz="1200" dirty="0"/>
          </a:p>
        </p:txBody>
      </p:sp>
      <p:sp>
        <p:nvSpPr>
          <p:cNvPr id="26" name="사각형: 둥근 모서리 91">
            <a:extLst>
              <a:ext uri="{FF2B5EF4-FFF2-40B4-BE49-F238E27FC236}">
                <a16:creationId xmlns="" xmlns:a16="http://schemas.microsoft.com/office/drawing/2014/main" id="{2CFF8DDA-B67F-4B62-83E7-043F87F0C3F2}"/>
              </a:ext>
            </a:extLst>
          </p:cNvPr>
          <p:cNvSpPr/>
          <p:nvPr/>
        </p:nvSpPr>
        <p:spPr>
          <a:xfrm>
            <a:off x="2699792" y="2234072"/>
            <a:ext cx="468052" cy="6977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S0</a:t>
            </a:r>
            <a:endParaRPr lang="ko-KR" altLang="en-US" sz="1200" dirty="0"/>
          </a:p>
        </p:txBody>
      </p:sp>
      <p:sp>
        <p:nvSpPr>
          <p:cNvPr id="27" name="사각형: 둥근 모서리 91">
            <a:extLst>
              <a:ext uri="{FF2B5EF4-FFF2-40B4-BE49-F238E27FC236}">
                <a16:creationId xmlns="" xmlns:a16="http://schemas.microsoft.com/office/drawing/2014/main" id="{2CFF8DDA-B67F-4B62-83E7-043F87F0C3F2}"/>
              </a:ext>
            </a:extLst>
          </p:cNvPr>
          <p:cNvSpPr/>
          <p:nvPr/>
        </p:nvSpPr>
        <p:spPr>
          <a:xfrm>
            <a:off x="3167844" y="2234072"/>
            <a:ext cx="468052" cy="6977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S1</a:t>
            </a:r>
            <a:endParaRPr lang="ko-KR" altLang="en-US" sz="1200" dirty="0"/>
          </a:p>
        </p:txBody>
      </p:sp>
      <p:sp>
        <p:nvSpPr>
          <p:cNvPr id="28" name="사각형: 둥근 모서리 91">
            <a:extLst>
              <a:ext uri="{FF2B5EF4-FFF2-40B4-BE49-F238E27FC236}">
                <a16:creationId xmlns="" xmlns:a16="http://schemas.microsoft.com/office/drawing/2014/main" id="{2CFF8DDA-B67F-4B62-83E7-043F87F0C3F2}"/>
              </a:ext>
            </a:extLst>
          </p:cNvPr>
          <p:cNvSpPr/>
          <p:nvPr/>
        </p:nvSpPr>
        <p:spPr>
          <a:xfrm>
            <a:off x="3635896" y="2234072"/>
            <a:ext cx="1800200" cy="6977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Tenured</a:t>
            </a:r>
            <a:endParaRPr lang="ko-KR" altLang="en-US" sz="1200" dirty="0"/>
          </a:p>
        </p:txBody>
      </p:sp>
      <p:sp>
        <p:nvSpPr>
          <p:cNvPr id="29" name="사각형: 둥근 모서리 91">
            <a:extLst>
              <a:ext uri="{FF2B5EF4-FFF2-40B4-BE49-F238E27FC236}">
                <a16:creationId xmlns="" xmlns:a16="http://schemas.microsoft.com/office/drawing/2014/main" id="{2CFF8DDA-B67F-4B62-83E7-043F87F0C3F2}"/>
              </a:ext>
            </a:extLst>
          </p:cNvPr>
          <p:cNvSpPr/>
          <p:nvPr/>
        </p:nvSpPr>
        <p:spPr>
          <a:xfrm>
            <a:off x="5436096" y="2234072"/>
            <a:ext cx="1800200" cy="6977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Permanent</a:t>
            </a:r>
          </a:p>
        </p:txBody>
      </p:sp>
      <p:sp>
        <p:nvSpPr>
          <p:cNvPr id="3" name="왼쪽 중괄호 2"/>
          <p:cNvSpPr/>
          <p:nvPr/>
        </p:nvSpPr>
        <p:spPr>
          <a:xfrm rot="5400000">
            <a:off x="3051995" y="1643482"/>
            <a:ext cx="231697" cy="936104"/>
          </a:xfrm>
          <a:prstGeom prst="leftBrac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/>
          <p:cNvSpPr/>
          <p:nvPr/>
        </p:nvSpPr>
        <p:spPr>
          <a:xfrm rot="5400000" flipH="1">
            <a:off x="2591779" y="2103700"/>
            <a:ext cx="216026" cy="1872208"/>
          </a:xfrm>
          <a:prstGeom prst="leftBrac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중괄호 38"/>
          <p:cNvSpPr/>
          <p:nvPr/>
        </p:nvSpPr>
        <p:spPr>
          <a:xfrm rot="5400000" flipH="1">
            <a:off x="4427982" y="2139704"/>
            <a:ext cx="216028" cy="1800200"/>
          </a:xfrm>
          <a:prstGeom prst="leftBrac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/>
          <p:cNvSpPr/>
          <p:nvPr/>
        </p:nvSpPr>
        <p:spPr>
          <a:xfrm rot="5400000" flipH="1">
            <a:off x="6232550" y="2135336"/>
            <a:ext cx="216028" cy="1808936"/>
          </a:xfrm>
          <a:prstGeom prst="leftBrac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54">
            <a:extLst>
              <a:ext uri="{FF2B5EF4-FFF2-40B4-BE49-F238E27FC236}">
                <a16:creationId xmlns="" xmlns:a16="http://schemas.microsoft.com/office/drawing/2014/main" id="{54191E13-9C02-445B-A0E9-860191A5017D}"/>
              </a:ext>
            </a:extLst>
          </p:cNvPr>
          <p:cNvSpPr/>
          <p:nvPr/>
        </p:nvSpPr>
        <p:spPr>
          <a:xfrm>
            <a:off x="1887411" y="3075806"/>
            <a:ext cx="1624762" cy="409686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Young Generation</a:t>
            </a:r>
            <a:endParaRPr lang="ko-KR" altLang="en-US" sz="1200" dirty="0"/>
          </a:p>
        </p:txBody>
      </p:sp>
      <p:sp>
        <p:nvSpPr>
          <p:cNvPr id="43" name="사각형: 둥근 모서리 54">
            <a:extLst>
              <a:ext uri="{FF2B5EF4-FFF2-40B4-BE49-F238E27FC236}">
                <a16:creationId xmlns="" xmlns:a16="http://schemas.microsoft.com/office/drawing/2014/main" id="{54191E13-9C02-445B-A0E9-860191A5017D}"/>
              </a:ext>
            </a:extLst>
          </p:cNvPr>
          <p:cNvSpPr/>
          <p:nvPr/>
        </p:nvSpPr>
        <p:spPr>
          <a:xfrm>
            <a:off x="3723615" y="3075806"/>
            <a:ext cx="1624762" cy="409686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Old</a:t>
            </a:r>
            <a:r>
              <a:rPr lang="en-US" altLang="ko-KR" sz="1200" dirty="0" smtClean="0"/>
              <a:t> Generation</a:t>
            </a:r>
            <a:endParaRPr lang="ko-KR" altLang="en-US" sz="1200" dirty="0"/>
          </a:p>
        </p:txBody>
      </p:sp>
      <p:sp>
        <p:nvSpPr>
          <p:cNvPr id="44" name="사각형: 둥근 모서리 54">
            <a:extLst>
              <a:ext uri="{FF2B5EF4-FFF2-40B4-BE49-F238E27FC236}">
                <a16:creationId xmlns="" xmlns:a16="http://schemas.microsoft.com/office/drawing/2014/main" id="{54191E13-9C02-445B-A0E9-860191A5017D}"/>
              </a:ext>
            </a:extLst>
          </p:cNvPr>
          <p:cNvSpPr/>
          <p:nvPr/>
        </p:nvSpPr>
        <p:spPr>
          <a:xfrm>
            <a:off x="5523815" y="3075806"/>
            <a:ext cx="1624762" cy="409686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Permanent</a:t>
            </a:r>
            <a:endParaRPr lang="ko-KR" altLang="en-US" sz="1200" dirty="0"/>
          </a:p>
        </p:txBody>
      </p:sp>
      <p:sp>
        <p:nvSpPr>
          <p:cNvPr id="45" name="사각형: 둥근 모서리 54">
            <a:extLst>
              <a:ext uri="{FF2B5EF4-FFF2-40B4-BE49-F238E27FC236}">
                <a16:creationId xmlns="" xmlns:a16="http://schemas.microsoft.com/office/drawing/2014/main" id="{54191E13-9C02-445B-A0E9-860191A5017D}"/>
              </a:ext>
            </a:extLst>
          </p:cNvPr>
          <p:cNvSpPr/>
          <p:nvPr/>
        </p:nvSpPr>
        <p:spPr>
          <a:xfrm>
            <a:off x="2355463" y="1580753"/>
            <a:ext cx="1624762" cy="409686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Survisor</a:t>
            </a:r>
            <a:r>
              <a:rPr lang="en-US" altLang="ko-KR" sz="1200" dirty="0" smtClean="0"/>
              <a:t> Space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G1</a:t>
            </a:r>
            <a:r>
              <a:rPr lang="en-US" altLang="ko-KR" dirty="0" smtClean="0"/>
              <a:t> GC Heap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86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32055</TotalTime>
  <Words>24</Words>
  <Application>Microsoft Office PowerPoint</Application>
  <PresentationFormat>화면 슬라이드 쇼(16:9)</PresentationFormat>
  <Paragraphs>13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Serial, Parallel, CMS GC Heap</vt:lpstr>
      <vt:lpstr>G1 GC Heap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4663</cp:revision>
  <dcterms:created xsi:type="dcterms:W3CDTF">2006-10-05T04:04:58Z</dcterms:created>
  <dcterms:modified xsi:type="dcterms:W3CDTF">2018-01-15T02:02:05Z</dcterms:modified>
</cp:coreProperties>
</file>