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16" r:id="rId2"/>
    <p:sldId id="417" r:id="rId3"/>
    <p:sldId id="418" r:id="rId4"/>
    <p:sldId id="419" r:id="rId5"/>
    <p:sldId id="421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7354" autoAdjust="0"/>
  </p:normalViewPr>
  <p:slideViewPr>
    <p:cSldViewPr>
      <p:cViewPr>
        <p:scale>
          <a:sx n="150" d="100"/>
          <a:sy n="150" d="100"/>
        </p:scale>
        <p:origin x="-732" y="-156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71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01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24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3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 Architecture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94AD1969-6C52-40FA-907F-881ABB47B8B4}"/>
              </a:ext>
            </a:extLst>
          </p:cNvPr>
          <p:cNvSpPr/>
          <p:nvPr/>
        </p:nvSpPr>
        <p:spPr>
          <a:xfrm>
            <a:off x="323528" y="3668804"/>
            <a:ext cx="8496944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RADOS Cluster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D306924B-2F53-4CA7-BD59-8BCB9AFB5B42}"/>
              </a:ext>
            </a:extLst>
          </p:cNvPr>
          <p:cNvSpPr/>
          <p:nvPr/>
        </p:nvSpPr>
        <p:spPr>
          <a:xfrm>
            <a:off x="3491880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Mon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4E7CF2F4-62D7-45C8-A84D-1D91B100A078}"/>
              </a:ext>
            </a:extLst>
          </p:cNvPr>
          <p:cNvSpPr/>
          <p:nvPr/>
        </p:nvSpPr>
        <p:spPr>
          <a:xfrm>
            <a:off x="424796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F5D6215A-D773-4631-A63B-9953F9916FF6}"/>
              </a:ext>
            </a:extLst>
          </p:cNvPr>
          <p:cNvSpPr/>
          <p:nvPr/>
        </p:nvSpPr>
        <p:spPr>
          <a:xfrm>
            <a:off x="2735796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403053F0-68B7-4423-AED0-038BA6AED5AE}"/>
              </a:ext>
            </a:extLst>
          </p:cNvPr>
          <p:cNvSpPr/>
          <p:nvPr/>
        </p:nvSpPr>
        <p:spPr>
          <a:xfrm>
            <a:off x="5004048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9B92E2B6-7518-484C-9ED8-20114964420D}"/>
              </a:ext>
            </a:extLst>
          </p:cNvPr>
          <p:cNvSpPr/>
          <p:nvPr/>
        </p:nvSpPr>
        <p:spPr>
          <a:xfrm>
            <a:off x="576530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</a:rPr>
              <a:t>Meta</a:t>
            </a:r>
            <a:endParaRPr lang="ko-KR" altLang="en-US" sz="1300">
              <a:solidFill>
                <a:schemeClr val="tx2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A59D02B6-C1F0-463E-9345-489C6525ADC5}"/>
              </a:ext>
            </a:extLst>
          </p:cNvPr>
          <p:cNvSpPr/>
          <p:nvPr/>
        </p:nvSpPr>
        <p:spPr>
          <a:xfrm>
            <a:off x="6526560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F372F288-840F-4D99-9C45-BC7403D6F867}"/>
              </a:ext>
            </a:extLst>
          </p:cNvPr>
          <p:cNvSpPr/>
          <p:nvPr/>
        </p:nvSpPr>
        <p:spPr>
          <a:xfrm>
            <a:off x="7287816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8069E8C1-3881-434E-8FD6-C64A3AE8B266}"/>
              </a:ext>
            </a:extLst>
          </p:cNvPr>
          <p:cNvSpPr/>
          <p:nvPr/>
        </p:nvSpPr>
        <p:spPr>
          <a:xfrm>
            <a:off x="8049072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B5D2C5D8-DE3E-48B3-BCCC-0A69154E613A}"/>
              </a:ext>
            </a:extLst>
          </p:cNvPr>
          <p:cNvSpPr/>
          <p:nvPr/>
        </p:nvSpPr>
        <p:spPr>
          <a:xfrm>
            <a:off x="1974540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</a:rPr>
              <a:t>Meta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02E1634B-E277-4F24-8C52-5067E7444345}"/>
              </a:ext>
            </a:extLst>
          </p:cNvPr>
          <p:cNvSpPr/>
          <p:nvPr/>
        </p:nvSpPr>
        <p:spPr>
          <a:xfrm>
            <a:off x="121328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4C1F362F-1E12-4787-A1ED-9C5C719592B9}"/>
              </a:ext>
            </a:extLst>
          </p:cNvPr>
          <p:cNvSpPr/>
          <p:nvPr/>
        </p:nvSpPr>
        <p:spPr>
          <a:xfrm>
            <a:off x="44188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F919652E-55E0-4705-8445-1271BE4A3B5F}"/>
              </a:ext>
            </a:extLst>
          </p:cNvPr>
          <p:cNvSpPr/>
          <p:nvPr/>
        </p:nvSpPr>
        <p:spPr>
          <a:xfrm>
            <a:off x="3491880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</a:rPr>
              <a:t>Meta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294543D0-C391-4237-90FD-775438846E85}"/>
              </a:ext>
            </a:extLst>
          </p:cNvPr>
          <p:cNvSpPr/>
          <p:nvPr/>
        </p:nvSpPr>
        <p:spPr>
          <a:xfrm>
            <a:off x="424796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5C70717C-F2BD-4155-A3EC-67EC1F77DB24}"/>
              </a:ext>
            </a:extLst>
          </p:cNvPr>
          <p:cNvSpPr/>
          <p:nvPr/>
        </p:nvSpPr>
        <p:spPr>
          <a:xfrm>
            <a:off x="2735796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2CBDD090-008F-4D0C-B106-923BCF4D569E}"/>
              </a:ext>
            </a:extLst>
          </p:cNvPr>
          <p:cNvSpPr/>
          <p:nvPr/>
        </p:nvSpPr>
        <p:spPr>
          <a:xfrm>
            <a:off x="5004048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D013F01B-809F-474B-AB86-16DA5914BFEF}"/>
              </a:ext>
            </a:extLst>
          </p:cNvPr>
          <p:cNvSpPr/>
          <p:nvPr/>
        </p:nvSpPr>
        <p:spPr>
          <a:xfrm>
            <a:off x="576530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4CB336FA-E433-4B5C-934E-000EB278F92E}"/>
              </a:ext>
            </a:extLst>
          </p:cNvPr>
          <p:cNvSpPr/>
          <p:nvPr/>
        </p:nvSpPr>
        <p:spPr>
          <a:xfrm>
            <a:off x="6526560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386B397B-5C21-4590-BAC4-7B77F1B3B54A}"/>
              </a:ext>
            </a:extLst>
          </p:cNvPr>
          <p:cNvSpPr/>
          <p:nvPr/>
        </p:nvSpPr>
        <p:spPr>
          <a:xfrm>
            <a:off x="7287816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Mon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8799CC97-AB37-441E-97C7-A1D75B8A8908}"/>
              </a:ext>
            </a:extLst>
          </p:cNvPr>
          <p:cNvSpPr/>
          <p:nvPr/>
        </p:nvSpPr>
        <p:spPr>
          <a:xfrm>
            <a:off x="8049072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DE7AA278-7D8C-4236-B1B6-26936C0368B0}"/>
              </a:ext>
            </a:extLst>
          </p:cNvPr>
          <p:cNvSpPr/>
          <p:nvPr/>
        </p:nvSpPr>
        <p:spPr>
          <a:xfrm>
            <a:off x="1974540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A3A3D85E-BB70-449F-B29B-DBB9CB1E580E}"/>
              </a:ext>
            </a:extLst>
          </p:cNvPr>
          <p:cNvSpPr/>
          <p:nvPr/>
        </p:nvSpPr>
        <p:spPr>
          <a:xfrm>
            <a:off x="121328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Mon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E64EB77A-23B8-40BB-A374-2BE3207690E4}"/>
              </a:ext>
            </a:extLst>
          </p:cNvPr>
          <p:cNvSpPr/>
          <p:nvPr/>
        </p:nvSpPr>
        <p:spPr>
          <a:xfrm>
            <a:off x="44188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E2EDC387-1D82-4AA1-9A2B-13BEEF59C099}"/>
              </a:ext>
            </a:extLst>
          </p:cNvPr>
          <p:cNvGrpSpPr/>
          <p:nvPr/>
        </p:nvGrpSpPr>
        <p:grpSpPr>
          <a:xfrm>
            <a:off x="529208" y="2485504"/>
            <a:ext cx="2088232" cy="936104"/>
            <a:chOff x="262822" y="1851670"/>
            <a:chExt cx="1511536" cy="936104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xmlns="" id="{222CC2F0-81EE-4051-8C1D-91A0D3722357}"/>
                </a:ext>
              </a:extLst>
            </p:cNvPr>
            <p:cNvSpPr/>
            <p:nvPr/>
          </p:nvSpPr>
          <p:spPr>
            <a:xfrm>
              <a:off x="262822" y="1851670"/>
              <a:ext cx="1511536" cy="93610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RADOS Gateway</a:t>
              </a:r>
              <a:endParaRPr lang="ko-KR" altLang="en-US" sz="140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xmlns="" id="{07D67A22-7939-439D-8E3F-C63DAF6B6861}"/>
                </a:ext>
              </a:extLst>
            </p:cNvPr>
            <p:cNvSpPr/>
            <p:nvPr/>
          </p:nvSpPr>
          <p:spPr>
            <a:xfrm>
              <a:off x="402171" y="1959682"/>
              <a:ext cx="1232839" cy="468052"/>
            </a:xfrm>
            <a:prstGeom prst="roundRect">
              <a:avLst>
                <a:gd name="adj" fmla="val 90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Librados</a:t>
              </a:r>
              <a:endParaRPr lang="ko-KR" altLang="en-US" sz="1400"/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9139270F-6693-431C-900C-E6E53901A909}"/>
              </a:ext>
            </a:extLst>
          </p:cNvPr>
          <p:cNvSpPr/>
          <p:nvPr/>
        </p:nvSpPr>
        <p:spPr>
          <a:xfrm>
            <a:off x="721723" y="1615684"/>
            <a:ext cx="1703204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</a:t>
            </a:r>
            <a:endParaRPr lang="ko-KR" altLang="en-US" sz="140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D94E7DCE-EEA6-4666-95C5-FF69C1EA8510}"/>
              </a:ext>
            </a:extLst>
          </p:cNvPr>
          <p:cNvGrpSpPr/>
          <p:nvPr/>
        </p:nvGrpSpPr>
        <p:grpSpPr>
          <a:xfrm>
            <a:off x="3161090" y="2543679"/>
            <a:ext cx="2453760" cy="936104"/>
            <a:chOff x="262822" y="1851670"/>
            <a:chExt cx="1511536" cy="936104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xmlns="" id="{6B80F076-72CF-4EC3-8FB0-7F62971920F2}"/>
                </a:ext>
              </a:extLst>
            </p:cNvPr>
            <p:cNvSpPr/>
            <p:nvPr/>
          </p:nvSpPr>
          <p:spPr>
            <a:xfrm>
              <a:off x="262822" y="1851670"/>
              <a:ext cx="1511536" cy="93610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Linux Kernel</a:t>
              </a:r>
              <a:endParaRPr lang="ko-KR" altLang="en-US" sz="140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xmlns="" id="{2D834455-9E00-415C-8C7F-A1CD0F171F1D}"/>
                </a:ext>
              </a:extLst>
            </p:cNvPr>
            <p:cNvSpPr/>
            <p:nvPr/>
          </p:nvSpPr>
          <p:spPr>
            <a:xfrm>
              <a:off x="402171" y="1959682"/>
              <a:ext cx="1232839" cy="468052"/>
            </a:xfrm>
            <a:prstGeom prst="roundRect">
              <a:avLst>
                <a:gd name="adj" fmla="val 90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RBD Module</a:t>
              </a:r>
              <a:endParaRPr lang="ko-KR" altLang="en-US" sz="1400"/>
            </a:p>
          </p:txBody>
        </p:sp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4BDD18EA-FD3B-4251-BB13-E43D7C9BD7C3}"/>
              </a:ext>
            </a:extLst>
          </p:cNvPr>
          <p:cNvSpPr/>
          <p:nvPr/>
        </p:nvSpPr>
        <p:spPr>
          <a:xfrm>
            <a:off x="3161090" y="1437932"/>
            <a:ext cx="1178383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QEMU</a:t>
            </a:r>
            <a:endParaRPr lang="ko-KR" altLang="en-US" sz="14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ACF1D24-F9D5-4A4B-B2E9-F48EAF306CEF}"/>
              </a:ext>
            </a:extLst>
          </p:cNvPr>
          <p:cNvSpPr/>
          <p:nvPr/>
        </p:nvSpPr>
        <p:spPr>
          <a:xfrm>
            <a:off x="3292534" y="1545944"/>
            <a:ext cx="915494" cy="23960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Librbd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76340C8A-20FE-4E2F-82DF-8AECFD15226D}"/>
              </a:ext>
            </a:extLst>
          </p:cNvPr>
          <p:cNvSpPr/>
          <p:nvPr/>
        </p:nvSpPr>
        <p:spPr>
          <a:xfrm>
            <a:off x="3161090" y="717559"/>
            <a:ext cx="1178383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VM</a:t>
            </a:r>
            <a:endParaRPr lang="ko-KR" altLang="en-US" sz="140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00FFD34-3A64-49CC-AB52-979A96656D83}"/>
              </a:ext>
            </a:extLst>
          </p:cNvPr>
          <p:cNvGrpSpPr/>
          <p:nvPr/>
        </p:nvGrpSpPr>
        <p:grpSpPr>
          <a:xfrm>
            <a:off x="6103063" y="2543679"/>
            <a:ext cx="2453760" cy="936104"/>
            <a:chOff x="262822" y="1851670"/>
            <a:chExt cx="1511536" cy="936104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xmlns="" id="{EEB42A30-C936-434D-8DC1-595B09391D51}"/>
                </a:ext>
              </a:extLst>
            </p:cNvPr>
            <p:cNvSpPr/>
            <p:nvPr/>
          </p:nvSpPr>
          <p:spPr>
            <a:xfrm>
              <a:off x="262822" y="1851670"/>
              <a:ext cx="1511536" cy="93610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Linux Kernel</a:t>
              </a:r>
              <a:endParaRPr lang="ko-KR" altLang="en-US" sz="1400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xmlns="" id="{48ECB60F-075C-4CA2-9C7A-4B6777B08B27}"/>
                </a:ext>
              </a:extLst>
            </p:cNvPr>
            <p:cNvSpPr/>
            <p:nvPr/>
          </p:nvSpPr>
          <p:spPr>
            <a:xfrm>
              <a:off x="402171" y="1959682"/>
              <a:ext cx="1232839" cy="468052"/>
            </a:xfrm>
            <a:prstGeom prst="roundRect">
              <a:avLst>
                <a:gd name="adj" fmla="val 90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Ceph File System</a:t>
              </a:r>
              <a:endParaRPr lang="ko-KR" altLang="en-US" sz="1400"/>
            </a:p>
          </p:txBody>
        </p:sp>
      </p:grp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FB47AE14-2BE2-4034-BCC2-33D1BDD1B5D7}"/>
              </a:ext>
            </a:extLst>
          </p:cNvPr>
          <p:cNvSpPr/>
          <p:nvPr/>
        </p:nvSpPr>
        <p:spPr>
          <a:xfrm>
            <a:off x="6103063" y="1437932"/>
            <a:ext cx="1178382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Ceph Fuse</a:t>
            </a:r>
            <a:endParaRPr lang="ko-KR" altLang="en-US" sz="14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FD2EEE04-96B1-4495-B8DE-4495F342A607}"/>
              </a:ext>
            </a:extLst>
          </p:cNvPr>
          <p:cNvSpPr/>
          <p:nvPr/>
        </p:nvSpPr>
        <p:spPr>
          <a:xfrm>
            <a:off x="4496194" y="1437932"/>
            <a:ext cx="1118656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</a:t>
            </a:r>
            <a:endParaRPr lang="ko-KR" altLang="en-US" sz="14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C4F2DAE6-8D80-433C-87C4-7461004808EE}"/>
              </a:ext>
            </a:extLst>
          </p:cNvPr>
          <p:cNvSpPr/>
          <p:nvPr/>
        </p:nvSpPr>
        <p:spPr>
          <a:xfrm>
            <a:off x="7438167" y="1446381"/>
            <a:ext cx="1118656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</a:t>
            </a:r>
            <a:endParaRPr lang="ko-KR" altLang="en-US" sz="14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18F5CE92-2EA9-4298-895C-E75B9C158784}"/>
              </a:ext>
            </a:extLst>
          </p:cNvPr>
          <p:cNvCxnSpPr>
            <a:cxnSpLocks/>
          </p:cNvCxnSpPr>
          <p:nvPr/>
        </p:nvCxnSpPr>
        <p:spPr>
          <a:xfrm>
            <a:off x="827584" y="3061568"/>
            <a:ext cx="0" cy="60723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6E7BF098-9852-4F24-BE47-9A8275C86472}"/>
              </a:ext>
            </a:extLst>
          </p:cNvPr>
          <p:cNvCxnSpPr>
            <a:cxnSpLocks/>
            <a:stCxn id="44" idx="2"/>
            <a:endCxn id="39" idx="0"/>
          </p:cNvCxnSpPr>
          <p:nvPr/>
        </p:nvCxnSpPr>
        <p:spPr>
          <a:xfrm flipH="1">
            <a:off x="1573324" y="2083736"/>
            <a:ext cx="1" cy="40176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85F929BD-4C3E-4FEF-B691-296D01211205}"/>
              </a:ext>
            </a:extLst>
          </p:cNvPr>
          <p:cNvCxnSpPr>
            <a:cxnSpLocks/>
          </p:cNvCxnSpPr>
          <p:nvPr/>
        </p:nvCxnSpPr>
        <p:spPr>
          <a:xfrm>
            <a:off x="3667890" y="3119743"/>
            <a:ext cx="0" cy="54906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CA5C46D2-F648-416E-A20B-CEB8E7371DE0}"/>
              </a:ext>
            </a:extLst>
          </p:cNvPr>
          <p:cNvCxnSpPr>
            <a:cxnSpLocks/>
          </p:cNvCxnSpPr>
          <p:nvPr/>
        </p:nvCxnSpPr>
        <p:spPr>
          <a:xfrm>
            <a:off x="3451866" y="2013739"/>
            <a:ext cx="0" cy="165506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7F0DE197-4ABA-4DA9-8AAB-97B277B14E4D}"/>
              </a:ext>
            </a:extLst>
          </p:cNvPr>
          <p:cNvCxnSpPr>
            <a:cxnSpLocks/>
            <a:stCxn id="61" idx="2"/>
            <a:endCxn id="55" idx="0"/>
          </p:cNvCxnSpPr>
          <p:nvPr/>
        </p:nvCxnSpPr>
        <p:spPr>
          <a:xfrm>
            <a:off x="3750282" y="1185611"/>
            <a:ext cx="0" cy="25232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601492DC-FB3B-4F6F-9F24-300126BA3D9B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5055522" y="2295182"/>
            <a:ext cx="0" cy="24849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19B63E12-2956-4FB5-817F-A8A3475C4883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7997494" y="2303631"/>
            <a:ext cx="1" cy="24004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DD0EB600-A707-46D9-9DFD-EFF0E6581461}"/>
              </a:ext>
            </a:extLst>
          </p:cNvPr>
          <p:cNvCxnSpPr>
            <a:cxnSpLocks/>
          </p:cNvCxnSpPr>
          <p:nvPr/>
        </p:nvCxnSpPr>
        <p:spPr>
          <a:xfrm>
            <a:off x="6444208" y="2295182"/>
            <a:ext cx="0" cy="136517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6B220464-39A9-44B2-A219-71AA9DA85C45}"/>
              </a:ext>
            </a:extLst>
          </p:cNvPr>
          <p:cNvCxnSpPr>
            <a:cxnSpLocks/>
          </p:cNvCxnSpPr>
          <p:nvPr/>
        </p:nvCxnSpPr>
        <p:spPr>
          <a:xfrm>
            <a:off x="6660232" y="3119743"/>
            <a:ext cx="0" cy="5406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F78692EF-DD96-43B5-9846-27B3E7AC0062}"/>
              </a:ext>
            </a:extLst>
          </p:cNvPr>
          <p:cNvSpPr/>
          <p:nvPr/>
        </p:nvSpPr>
        <p:spPr>
          <a:xfrm>
            <a:off x="3292534" y="1774136"/>
            <a:ext cx="915494" cy="23960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Librados</a:t>
            </a:r>
            <a:endParaRPr lang="ko-KR" altLang="en-US" sz="12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xmlns="" id="{6D3C0B42-C357-4AFA-AA3F-096AB2728160}"/>
              </a:ext>
            </a:extLst>
          </p:cNvPr>
          <p:cNvSpPr/>
          <p:nvPr/>
        </p:nvSpPr>
        <p:spPr>
          <a:xfrm>
            <a:off x="395536" y="1127440"/>
            <a:ext cx="2382649" cy="2437116"/>
          </a:xfrm>
          <a:prstGeom prst="roundRect">
            <a:avLst>
              <a:gd name="adj" fmla="val 455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/>
              <a:t>Object Storage</a:t>
            </a:r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xmlns="" id="{A9A05778-323A-4598-9D6B-44EB9CD81AA9}"/>
              </a:ext>
            </a:extLst>
          </p:cNvPr>
          <p:cNvSpPr/>
          <p:nvPr/>
        </p:nvSpPr>
        <p:spPr>
          <a:xfrm>
            <a:off x="3032274" y="620688"/>
            <a:ext cx="2705001" cy="2958106"/>
          </a:xfrm>
          <a:prstGeom prst="roundRect">
            <a:avLst>
              <a:gd name="adj" fmla="val 455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/>
              <a:t>Block</a:t>
            </a:r>
          </a:p>
          <a:p>
            <a:pPr algn="r"/>
            <a:r>
              <a:rPr lang="en-US" altLang="ko-KR"/>
              <a:t>Storage</a:t>
            </a:r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xmlns="" id="{1077E051-3D84-4EE8-A2CB-1BE008207E20}"/>
              </a:ext>
            </a:extLst>
          </p:cNvPr>
          <p:cNvSpPr/>
          <p:nvPr/>
        </p:nvSpPr>
        <p:spPr>
          <a:xfrm>
            <a:off x="5977442" y="997662"/>
            <a:ext cx="2705001" cy="2581132"/>
          </a:xfrm>
          <a:prstGeom prst="roundRect">
            <a:avLst>
              <a:gd name="adj" fmla="val 455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/>
              <a:t>File Storage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2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MDS Namespace</a:t>
            </a:r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5C09B571-B314-4834-A1A1-A4B3C74679FB}"/>
              </a:ext>
            </a:extLst>
          </p:cNvPr>
          <p:cNvGrpSpPr/>
          <p:nvPr/>
        </p:nvGrpSpPr>
        <p:grpSpPr>
          <a:xfrm>
            <a:off x="755576" y="995422"/>
            <a:ext cx="3888432" cy="3104192"/>
            <a:chOff x="755576" y="1059582"/>
            <a:chExt cx="3888432" cy="310419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ADE830D0-9B44-4BDE-B817-2B88D6B98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2692" y="1059582"/>
              <a:ext cx="2181316" cy="9609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2D642E73-28FE-4E5F-A14D-ADF1195504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576" y="2020516"/>
              <a:ext cx="1707116" cy="2135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967EBAE6-B81A-4255-AD9C-360BDB8821DF}"/>
                </a:ext>
              </a:extLst>
            </p:cNvPr>
            <p:cNvCxnSpPr>
              <a:cxnSpLocks/>
            </p:cNvCxnSpPr>
            <p:nvPr/>
          </p:nvCxnSpPr>
          <p:spPr>
            <a:xfrm>
              <a:off x="2462692" y="2020516"/>
              <a:ext cx="1707116" cy="2135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9FB0BA13-7860-4277-90FB-BE3CA8722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5512" y="3223491"/>
              <a:ext cx="751694" cy="940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3A39461C-44ED-4AEB-9958-1EFCD5039B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0947" y="3795887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xmlns="" id="{03EB30DD-B3E4-4E0A-8DC1-979446B0FF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3873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11EE5998-4457-45BD-8275-F4E83A612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4460" y="3223491"/>
              <a:ext cx="751694" cy="940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xmlns="" id="{0EE46803-FCB2-4BA4-BDBE-2B5EEEFC3843}"/>
                </a:ext>
              </a:extLst>
            </p:cNvPr>
            <p:cNvCxnSpPr>
              <a:cxnSpLocks/>
            </p:cNvCxnSpPr>
            <p:nvPr/>
          </p:nvCxnSpPr>
          <p:spPr>
            <a:xfrm>
              <a:off x="2977100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F127A81B-67FB-4FCB-A768-5A3F7EFC2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8356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B48D358C-554D-4D88-9293-7B849D47FC8C}"/>
              </a:ext>
            </a:extLst>
          </p:cNvPr>
          <p:cNvGrpSpPr/>
          <p:nvPr/>
        </p:nvGrpSpPr>
        <p:grpSpPr>
          <a:xfrm flipH="1">
            <a:off x="4644008" y="987574"/>
            <a:ext cx="3888432" cy="3104192"/>
            <a:chOff x="755576" y="1059582"/>
            <a:chExt cx="3888432" cy="310419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7DAB41B7-A496-49EC-9FF4-B1D208BC68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2692" y="1059582"/>
              <a:ext cx="2181316" cy="9609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1A17B0EF-DAE5-478D-B3D3-D65D5BE285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576" y="2020516"/>
              <a:ext cx="1707116" cy="2135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686BA7AA-0485-4B23-8E2A-72F06AB8414A}"/>
                </a:ext>
              </a:extLst>
            </p:cNvPr>
            <p:cNvCxnSpPr>
              <a:cxnSpLocks/>
            </p:cNvCxnSpPr>
            <p:nvPr/>
          </p:nvCxnSpPr>
          <p:spPr>
            <a:xfrm>
              <a:off x="2462692" y="2020516"/>
              <a:ext cx="1707116" cy="2135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8537CFE3-C357-4C18-89B3-BC4ADF2BCE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5512" y="3223491"/>
              <a:ext cx="751694" cy="940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D1556E86-17E5-4188-834A-920092F064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0947" y="3795887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EE7F388D-6C3C-47B9-825A-F6FA44BE2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3873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84F4C85F-7356-448E-81E1-253EF69A0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4460" y="3223491"/>
              <a:ext cx="751694" cy="940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xmlns="" id="{6E3E7AF3-8414-46B3-B950-7D7C8DC129CE}"/>
                </a:ext>
              </a:extLst>
            </p:cNvPr>
            <p:cNvCxnSpPr>
              <a:cxnSpLocks/>
            </p:cNvCxnSpPr>
            <p:nvPr/>
          </p:nvCxnSpPr>
          <p:spPr>
            <a:xfrm>
              <a:off x="2977100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C7A8CBC6-30D3-4C2D-A288-5297D5423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8356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10B6D63F-A738-4285-894E-D929A2EE5D94}"/>
              </a:ext>
            </a:extLst>
          </p:cNvPr>
          <p:cNvSpPr/>
          <p:nvPr/>
        </p:nvSpPr>
        <p:spPr>
          <a:xfrm>
            <a:off x="601216" y="843558"/>
            <a:ext cx="8085584" cy="3456384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15613DD-B3E7-495E-AE52-CF7456C0A484}"/>
              </a:ext>
            </a:extLst>
          </p:cNvPr>
          <p:cNvSpPr/>
          <p:nvPr/>
        </p:nvSpPr>
        <p:spPr>
          <a:xfrm>
            <a:off x="2578561" y="3003798"/>
            <a:ext cx="4088402" cy="1158974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62EDDCA-B8FA-47B5-A8D9-56852AF28E92}"/>
              </a:ext>
            </a:extLst>
          </p:cNvPr>
          <p:cNvSpPr/>
          <p:nvPr/>
        </p:nvSpPr>
        <p:spPr>
          <a:xfrm>
            <a:off x="6973860" y="3003798"/>
            <a:ext cx="1630588" cy="115897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D6018BF6-113B-4AD5-AC47-DD1162052588}"/>
              </a:ext>
            </a:extLst>
          </p:cNvPr>
          <p:cNvSpPr/>
          <p:nvPr/>
        </p:nvSpPr>
        <p:spPr>
          <a:xfrm>
            <a:off x="683568" y="1812340"/>
            <a:ext cx="3600401" cy="242344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3139F0E9-B10D-411B-9767-74099676FC2E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432362" y="4235782"/>
            <a:ext cx="0" cy="32693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63315C79-14A9-4A2C-893E-63D8891F3BF1}"/>
              </a:ext>
            </a:extLst>
          </p:cNvPr>
          <p:cNvSpPr/>
          <p:nvPr/>
        </p:nvSpPr>
        <p:spPr>
          <a:xfrm>
            <a:off x="2843808" y="4562720"/>
            <a:ext cx="1177107" cy="313286"/>
          </a:xfrm>
          <a:prstGeom prst="roundRect">
            <a:avLst>
              <a:gd name="adj" fmla="val 900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MDS 2</a:t>
            </a:r>
            <a:endParaRPr lang="ko-KR" altLang="en-US" sz="140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E2D7A87B-7647-4E3F-9850-462F90987C02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5880632" y="4162772"/>
            <a:ext cx="2" cy="399948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E7A8B5B9-DB06-465D-8CAA-9643622B336D}"/>
              </a:ext>
            </a:extLst>
          </p:cNvPr>
          <p:cNvSpPr/>
          <p:nvPr/>
        </p:nvSpPr>
        <p:spPr>
          <a:xfrm>
            <a:off x="5292080" y="4562720"/>
            <a:ext cx="1177107" cy="313286"/>
          </a:xfrm>
          <a:prstGeom prst="roundRect">
            <a:avLst>
              <a:gd name="adj" fmla="val 9006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MDS 3</a:t>
            </a:r>
            <a:endParaRPr lang="ko-KR" altLang="en-US" sz="14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98E6A8F4-7072-4F79-BAB1-8D5A6980455B}"/>
              </a:ext>
            </a:extLst>
          </p:cNvPr>
          <p:cNvCxnSpPr>
            <a:cxnSpLocks/>
            <a:stCxn id="59" idx="2"/>
            <a:endCxn id="73" idx="0"/>
          </p:cNvCxnSpPr>
          <p:nvPr/>
        </p:nvCxnSpPr>
        <p:spPr>
          <a:xfrm>
            <a:off x="7789154" y="4162772"/>
            <a:ext cx="0" cy="399948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CBD9CE51-6D38-4927-9219-F515AAD76996}"/>
              </a:ext>
            </a:extLst>
          </p:cNvPr>
          <p:cNvSpPr/>
          <p:nvPr/>
        </p:nvSpPr>
        <p:spPr>
          <a:xfrm>
            <a:off x="7200600" y="4562720"/>
            <a:ext cx="1177107" cy="313286"/>
          </a:xfrm>
          <a:prstGeom prst="roundRect">
            <a:avLst>
              <a:gd name="adj" fmla="val 9006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MDS 4</a:t>
            </a:r>
            <a:endParaRPr lang="ko-KR" altLang="en-US" sz="140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xmlns="" id="{FDAC4C50-6F3E-478E-AD54-0FA9F2653309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1488146" y="4299942"/>
            <a:ext cx="0" cy="26277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xmlns="" id="{0C56B649-1967-4087-BFD2-88024645A286}"/>
              </a:ext>
            </a:extLst>
          </p:cNvPr>
          <p:cNvSpPr/>
          <p:nvPr/>
        </p:nvSpPr>
        <p:spPr>
          <a:xfrm>
            <a:off x="899592" y="4562720"/>
            <a:ext cx="1177107" cy="313286"/>
          </a:xfrm>
          <a:prstGeom prst="roundRect">
            <a:avLst>
              <a:gd name="adj" fmla="val 9006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MDS 1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4054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PG, CRUSH</a:t>
            </a:r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2180C557-B871-4C9D-81EE-E6D05FCBFECB}"/>
              </a:ext>
            </a:extLst>
          </p:cNvPr>
          <p:cNvSpPr/>
          <p:nvPr/>
        </p:nvSpPr>
        <p:spPr>
          <a:xfrm>
            <a:off x="4709192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A910D563-B245-4322-8624-456355705242}"/>
              </a:ext>
            </a:extLst>
          </p:cNvPr>
          <p:cNvSpPr/>
          <p:nvPr/>
        </p:nvSpPr>
        <p:spPr>
          <a:xfrm>
            <a:off x="3186680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6409C420-04B0-4F69-92DB-1B3D188BF92F}"/>
              </a:ext>
            </a:extLst>
          </p:cNvPr>
          <p:cNvSpPr/>
          <p:nvPr/>
        </p:nvSpPr>
        <p:spPr>
          <a:xfrm>
            <a:off x="2415280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xmlns="" id="{6D225B4F-1E1D-4758-900F-FC51AF96C0B4}"/>
              </a:ext>
            </a:extLst>
          </p:cNvPr>
          <p:cNvSpPr/>
          <p:nvPr/>
        </p:nvSpPr>
        <p:spPr>
          <a:xfrm>
            <a:off x="4709192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9ED453FC-2270-4CEB-8E03-2B4CD09100D9}"/>
              </a:ext>
            </a:extLst>
          </p:cNvPr>
          <p:cNvSpPr/>
          <p:nvPr/>
        </p:nvSpPr>
        <p:spPr>
          <a:xfrm>
            <a:off x="3947936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23F6D3FC-635C-4969-B57B-76B2D3228A85}"/>
              </a:ext>
            </a:extLst>
          </p:cNvPr>
          <p:cNvSpPr/>
          <p:nvPr/>
        </p:nvSpPr>
        <p:spPr>
          <a:xfrm>
            <a:off x="2415280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AD231CB9-F797-4B8F-8236-92AE677A2873}"/>
              </a:ext>
            </a:extLst>
          </p:cNvPr>
          <p:cNvSpPr/>
          <p:nvPr/>
        </p:nvSpPr>
        <p:spPr>
          <a:xfrm>
            <a:off x="2788723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A672C5E9-3199-4005-9E4B-D897DED12C4B}"/>
              </a:ext>
            </a:extLst>
          </p:cNvPr>
          <p:cNvSpPr/>
          <p:nvPr/>
        </p:nvSpPr>
        <p:spPr>
          <a:xfrm>
            <a:off x="1738172" y="1243912"/>
            <a:ext cx="703158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File</a:t>
            </a:r>
            <a:endParaRPr lang="ko-KR" altLang="en-US" sz="14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xmlns="" id="{340D6CFE-9284-41FF-90EA-3F9CACAC06A2}"/>
              </a:ext>
            </a:extLst>
          </p:cNvPr>
          <p:cNvSpPr/>
          <p:nvPr/>
        </p:nvSpPr>
        <p:spPr>
          <a:xfrm>
            <a:off x="3724827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C8076751-D353-4462-9752-3EA81A39230F}"/>
              </a:ext>
            </a:extLst>
          </p:cNvPr>
          <p:cNvSpPr/>
          <p:nvPr/>
        </p:nvSpPr>
        <p:spPr>
          <a:xfrm>
            <a:off x="4660931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xmlns="" id="{C6DDD8D1-DF60-4B07-87F3-D1F80BFE517B}"/>
              </a:ext>
            </a:extLst>
          </p:cNvPr>
          <p:cNvSpPr/>
          <p:nvPr/>
        </p:nvSpPr>
        <p:spPr>
          <a:xfrm>
            <a:off x="5597035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xmlns="" id="{5A4F92BA-7E5B-4F1F-99EB-4C4CAACF0566}"/>
              </a:ext>
            </a:extLst>
          </p:cNvPr>
          <p:cNvSpPr/>
          <p:nvPr/>
        </p:nvSpPr>
        <p:spPr>
          <a:xfrm>
            <a:off x="257269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xmlns="" id="{03F816CD-D614-4D52-BB83-C133F6145B65}"/>
              </a:ext>
            </a:extLst>
          </p:cNvPr>
          <p:cNvSpPr/>
          <p:nvPr/>
        </p:nvSpPr>
        <p:spPr>
          <a:xfrm>
            <a:off x="1619672" y="1754814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Object</a:t>
            </a:r>
            <a:endParaRPr lang="ko-KR" altLang="en-US" sz="14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B7F3166A-0339-4DF7-B897-8F8E51AD36A9}"/>
              </a:ext>
            </a:extLst>
          </p:cNvPr>
          <p:cNvSpPr/>
          <p:nvPr/>
        </p:nvSpPr>
        <p:spPr>
          <a:xfrm>
            <a:off x="365281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AF2911AD-AA7B-4C41-83B7-79EF7864077A}"/>
              </a:ext>
            </a:extLst>
          </p:cNvPr>
          <p:cNvSpPr/>
          <p:nvPr/>
        </p:nvSpPr>
        <p:spPr>
          <a:xfrm>
            <a:off x="473293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xmlns="" id="{2B6B00ED-5982-49BC-ABA8-90FF872E4E51}"/>
              </a:ext>
            </a:extLst>
          </p:cNvPr>
          <p:cNvSpPr/>
          <p:nvPr/>
        </p:nvSpPr>
        <p:spPr>
          <a:xfrm>
            <a:off x="581305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xmlns="" id="{CFA0EFB8-3850-4B0F-90CA-03B48A7BDB95}"/>
              </a:ext>
            </a:extLst>
          </p:cNvPr>
          <p:cNvSpPr/>
          <p:nvPr/>
        </p:nvSpPr>
        <p:spPr>
          <a:xfrm>
            <a:off x="2555776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xmlns="" id="{FB6F7874-0564-4ADB-9E27-9C886B046137}"/>
              </a:ext>
            </a:extLst>
          </p:cNvPr>
          <p:cNvSpPr/>
          <p:nvPr/>
        </p:nvSpPr>
        <p:spPr>
          <a:xfrm>
            <a:off x="1619672" y="2612321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PG</a:t>
            </a:r>
            <a:endParaRPr lang="ko-KR" altLang="en-US" sz="14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E20AA57F-D3BB-4B71-B7C9-BC5D771878CE}"/>
              </a:ext>
            </a:extLst>
          </p:cNvPr>
          <p:cNvSpPr/>
          <p:nvPr/>
        </p:nvSpPr>
        <p:spPr>
          <a:xfrm>
            <a:off x="2678258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xmlns="" id="{7C1E0651-3E24-43FF-99DD-74546D2F7429}"/>
              </a:ext>
            </a:extLst>
          </p:cNvPr>
          <p:cNvSpPr/>
          <p:nvPr/>
        </p:nvSpPr>
        <p:spPr>
          <a:xfrm>
            <a:off x="2678258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xmlns="" id="{6C05A915-D758-4CE2-9041-1E2E9F3ED798}"/>
              </a:ext>
            </a:extLst>
          </p:cNvPr>
          <p:cNvSpPr/>
          <p:nvPr/>
        </p:nvSpPr>
        <p:spPr>
          <a:xfrm>
            <a:off x="3283821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xmlns="" id="{EAF45B0F-8D1B-485E-AB14-AE2E29866D63}"/>
              </a:ext>
            </a:extLst>
          </p:cNvPr>
          <p:cNvSpPr/>
          <p:nvPr/>
        </p:nvSpPr>
        <p:spPr>
          <a:xfrm>
            <a:off x="3283821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xmlns="" id="{217E2208-2842-49B7-9A0D-1143918B7E1C}"/>
              </a:ext>
            </a:extLst>
          </p:cNvPr>
          <p:cNvSpPr/>
          <p:nvPr/>
        </p:nvSpPr>
        <p:spPr>
          <a:xfrm>
            <a:off x="4004232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xmlns="" id="{790CBAD9-3E27-489D-8BB6-3634CF65E793}"/>
              </a:ext>
            </a:extLst>
          </p:cNvPr>
          <p:cNvSpPr/>
          <p:nvPr/>
        </p:nvSpPr>
        <p:spPr>
          <a:xfrm>
            <a:off x="4126714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xmlns="" id="{8D4EF1B4-D75A-4F2A-9D16-BC1969775108}"/>
              </a:ext>
            </a:extLst>
          </p:cNvPr>
          <p:cNvSpPr/>
          <p:nvPr/>
        </p:nvSpPr>
        <p:spPr>
          <a:xfrm>
            <a:off x="4126714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xmlns="" id="{88239016-1912-4C9B-BDD6-52330299B508}"/>
              </a:ext>
            </a:extLst>
          </p:cNvPr>
          <p:cNvSpPr/>
          <p:nvPr/>
        </p:nvSpPr>
        <p:spPr>
          <a:xfrm>
            <a:off x="4732277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xmlns="" id="{3EC86E2E-0CBB-46F5-964D-276C10B82647}"/>
              </a:ext>
            </a:extLst>
          </p:cNvPr>
          <p:cNvSpPr/>
          <p:nvPr/>
        </p:nvSpPr>
        <p:spPr>
          <a:xfrm>
            <a:off x="4732277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E96C6EDA-15E6-4CDC-87F8-81A75EFB352B}"/>
              </a:ext>
            </a:extLst>
          </p:cNvPr>
          <p:cNvSpPr/>
          <p:nvPr/>
        </p:nvSpPr>
        <p:spPr>
          <a:xfrm>
            <a:off x="5440112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82AE038C-94AA-4917-82BA-B950BF4C0A39}"/>
              </a:ext>
            </a:extLst>
          </p:cNvPr>
          <p:cNvSpPr/>
          <p:nvPr/>
        </p:nvSpPr>
        <p:spPr>
          <a:xfrm>
            <a:off x="5562594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38840837-3FC2-4EED-BD43-0B963219103B}"/>
              </a:ext>
            </a:extLst>
          </p:cNvPr>
          <p:cNvSpPr/>
          <p:nvPr/>
        </p:nvSpPr>
        <p:spPr>
          <a:xfrm>
            <a:off x="5562594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xmlns="" id="{9D8EDD12-BCBC-45DC-9DD2-7996E98DA545}"/>
              </a:ext>
            </a:extLst>
          </p:cNvPr>
          <p:cNvSpPr/>
          <p:nvPr/>
        </p:nvSpPr>
        <p:spPr>
          <a:xfrm>
            <a:off x="6168157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xmlns="" id="{3CB6486B-BEDC-4C0D-9036-645B124BF4CC}"/>
              </a:ext>
            </a:extLst>
          </p:cNvPr>
          <p:cNvSpPr/>
          <p:nvPr/>
        </p:nvSpPr>
        <p:spPr>
          <a:xfrm>
            <a:off x="6168157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E58B7BE9-F75C-42A6-96BB-CFF07FA5C398}"/>
              </a:ext>
            </a:extLst>
          </p:cNvPr>
          <p:cNvSpPr/>
          <p:nvPr/>
        </p:nvSpPr>
        <p:spPr>
          <a:xfrm>
            <a:off x="5470448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xmlns="" id="{54015FFE-1205-4E6A-BF94-83AE96A4DEE6}"/>
              </a:ext>
            </a:extLst>
          </p:cNvPr>
          <p:cNvSpPr/>
          <p:nvPr/>
        </p:nvSpPr>
        <p:spPr>
          <a:xfrm>
            <a:off x="5470448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xmlns="" id="{CFB17F1E-B8D0-48BA-AA75-01112ED2B172}"/>
              </a:ext>
            </a:extLst>
          </p:cNvPr>
          <p:cNvSpPr/>
          <p:nvPr/>
        </p:nvSpPr>
        <p:spPr>
          <a:xfrm>
            <a:off x="6245107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xmlns="" id="{A934CD6A-F2D6-4E5E-9F36-2B34D6EE45B2}"/>
              </a:ext>
            </a:extLst>
          </p:cNvPr>
          <p:cNvSpPr/>
          <p:nvPr/>
        </p:nvSpPr>
        <p:spPr>
          <a:xfrm>
            <a:off x="6245107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1FCC61BB-A156-4907-A50E-5E459588F68D}"/>
              </a:ext>
            </a:extLst>
          </p:cNvPr>
          <p:cNvSpPr/>
          <p:nvPr/>
        </p:nvSpPr>
        <p:spPr>
          <a:xfrm>
            <a:off x="3186680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xmlns="" id="{C7D10C45-D504-4C3B-8CC4-A01A17A3B4A8}"/>
              </a:ext>
            </a:extLst>
          </p:cNvPr>
          <p:cNvSpPr/>
          <p:nvPr/>
        </p:nvSpPr>
        <p:spPr>
          <a:xfrm>
            <a:off x="3947936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xmlns="" id="{C67970E2-7C08-4440-B7CF-9B892F8A1015}"/>
              </a:ext>
            </a:extLst>
          </p:cNvPr>
          <p:cNvCxnSpPr>
            <a:cxnSpLocks/>
            <a:stCxn id="91" idx="2"/>
            <a:endCxn id="96" idx="0"/>
          </p:cNvCxnSpPr>
          <p:nvPr/>
        </p:nvCxnSpPr>
        <p:spPr>
          <a:xfrm flipH="1">
            <a:off x="3040751" y="1423476"/>
            <a:ext cx="216024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xmlns="" id="{D7DDB850-959C-47F5-80C1-DCBBF4174FAB}"/>
              </a:ext>
            </a:extLst>
          </p:cNvPr>
          <p:cNvCxnSpPr>
            <a:cxnSpLocks/>
            <a:stCxn id="93" idx="2"/>
            <a:endCxn id="98" idx="0"/>
          </p:cNvCxnSpPr>
          <p:nvPr/>
        </p:nvCxnSpPr>
        <p:spPr>
          <a:xfrm flipH="1">
            <a:off x="4120871" y="1423476"/>
            <a:ext cx="72008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xmlns="" id="{C747C5B0-B411-4582-B519-A079A0952288}"/>
              </a:ext>
            </a:extLst>
          </p:cNvPr>
          <p:cNvCxnSpPr>
            <a:cxnSpLocks/>
            <a:stCxn id="94" idx="2"/>
            <a:endCxn id="99" idx="0"/>
          </p:cNvCxnSpPr>
          <p:nvPr/>
        </p:nvCxnSpPr>
        <p:spPr>
          <a:xfrm>
            <a:off x="5128983" y="1423476"/>
            <a:ext cx="72008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xmlns="" id="{F76A5CA8-C1F7-43B0-A1E0-C50DF933FDA4}"/>
              </a:ext>
            </a:extLst>
          </p:cNvPr>
          <p:cNvCxnSpPr>
            <a:cxnSpLocks/>
            <a:stCxn id="95" idx="2"/>
            <a:endCxn id="100" idx="0"/>
          </p:cNvCxnSpPr>
          <p:nvPr/>
        </p:nvCxnSpPr>
        <p:spPr>
          <a:xfrm>
            <a:off x="6065087" y="1423476"/>
            <a:ext cx="216024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xmlns="" id="{73B3601D-3D5D-4F69-A6EF-4392570E3AC2}"/>
              </a:ext>
            </a:extLst>
          </p:cNvPr>
          <p:cNvCxnSpPr>
            <a:cxnSpLocks/>
            <a:stCxn id="96" idx="2"/>
            <a:endCxn id="101" idx="0"/>
          </p:cNvCxnSpPr>
          <p:nvPr/>
        </p:nvCxnSpPr>
        <p:spPr>
          <a:xfrm>
            <a:off x="3040751" y="1999540"/>
            <a:ext cx="171724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xmlns="" id="{D4338E53-AACF-4582-92B9-AE449E6A8D11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3212475" y="1999540"/>
            <a:ext cx="908396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xmlns="" id="{D2EEE2A4-D91B-4FC7-A07E-FC2ACCB48781}"/>
              </a:ext>
            </a:extLst>
          </p:cNvPr>
          <p:cNvCxnSpPr>
            <a:cxnSpLocks/>
            <a:stCxn id="99" idx="2"/>
            <a:endCxn id="113" idx="0"/>
          </p:cNvCxnSpPr>
          <p:nvPr/>
        </p:nvCxnSpPr>
        <p:spPr>
          <a:xfrm flipH="1">
            <a:off x="4660931" y="1999540"/>
            <a:ext cx="540060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xmlns="" id="{91F5C4FD-EE2A-4A32-9227-037C2A38D306}"/>
              </a:ext>
            </a:extLst>
          </p:cNvPr>
          <p:cNvCxnSpPr>
            <a:cxnSpLocks/>
            <a:stCxn id="100" idx="2"/>
            <a:endCxn id="118" idx="0"/>
          </p:cNvCxnSpPr>
          <p:nvPr/>
        </p:nvCxnSpPr>
        <p:spPr>
          <a:xfrm flipH="1">
            <a:off x="6096811" y="1999540"/>
            <a:ext cx="184300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F13FE3AB-34C9-4671-8594-7B8284C57846}"/>
              </a:ext>
            </a:extLst>
          </p:cNvPr>
          <p:cNvCxnSpPr>
            <a:cxnSpLocks/>
            <a:stCxn id="101" idx="2"/>
            <a:endCxn id="90" idx="0"/>
          </p:cNvCxnSpPr>
          <p:nvPr/>
        </p:nvCxnSpPr>
        <p:spPr>
          <a:xfrm flipH="1">
            <a:off x="2739316" y="3057804"/>
            <a:ext cx="473159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799DD52F-3D61-4851-B321-F07F7FBA0BA5}"/>
              </a:ext>
            </a:extLst>
          </p:cNvPr>
          <p:cNvSpPr/>
          <p:nvPr/>
        </p:nvSpPr>
        <p:spPr>
          <a:xfrm>
            <a:off x="1619672" y="3738457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CE4339BF-7112-451C-B329-5900EB94D5F3}"/>
              </a:ext>
            </a:extLst>
          </p:cNvPr>
          <p:cNvCxnSpPr>
            <a:cxnSpLocks/>
            <a:stCxn id="101" idx="2"/>
            <a:endCxn id="76" idx="0"/>
          </p:cNvCxnSpPr>
          <p:nvPr/>
        </p:nvCxnSpPr>
        <p:spPr>
          <a:xfrm>
            <a:off x="3212475" y="3057804"/>
            <a:ext cx="298241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xmlns="" id="{CE400666-2A8B-490B-BE9A-6EC3B9F4A413}"/>
              </a:ext>
            </a:extLst>
          </p:cNvPr>
          <p:cNvCxnSpPr>
            <a:cxnSpLocks/>
            <a:stCxn id="101" idx="2"/>
            <a:endCxn id="80" idx="0"/>
          </p:cNvCxnSpPr>
          <p:nvPr/>
        </p:nvCxnSpPr>
        <p:spPr>
          <a:xfrm>
            <a:off x="3212475" y="3057804"/>
            <a:ext cx="1820753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xmlns="" id="{B0D9D116-7A97-4BD1-AEF5-479289B70804}"/>
              </a:ext>
            </a:extLst>
          </p:cNvPr>
          <p:cNvCxnSpPr>
            <a:cxnSpLocks/>
            <a:stCxn id="113" idx="2"/>
            <a:endCxn id="128" idx="0"/>
          </p:cNvCxnSpPr>
          <p:nvPr/>
        </p:nvCxnSpPr>
        <p:spPr>
          <a:xfrm flipH="1">
            <a:off x="4271972" y="3057804"/>
            <a:ext cx="388959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xmlns="" id="{7FB33D2A-4744-4C5A-9007-2222E5256AF4}"/>
              </a:ext>
            </a:extLst>
          </p:cNvPr>
          <p:cNvCxnSpPr>
            <a:cxnSpLocks/>
            <a:stCxn id="113" idx="2"/>
            <a:endCxn id="80" idx="0"/>
          </p:cNvCxnSpPr>
          <p:nvPr/>
        </p:nvCxnSpPr>
        <p:spPr>
          <a:xfrm>
            <a:off x="4660931" y="3057804"/>
            <a:ext cx="372297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xmlns="" id="{9A2105D3-3A63-41C6-AD42-1A0DBC735B1B}"/>
              </a:ext>
            </a:extLst>
          </p:cNvPr>
          <p:cNvCxnSpPr>
            <a:cxnSpLocks/>
            <a:stCxn id="113" idx="2"/>
            <a:endCxn id="124" idx="0"/>
          </p:cNvCxnSpPr>
          <p:nvPr/>
        </p:nvCxnSpPr>
        <p:spPr>
          <a:xfrm>
            <a:off x="4660931" y="3057804"/>
            <a:ext cx="1133553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xmlns="" id="{29033321-59F9-4678-BC0D-7D8624B85376}"/>
              </a:ext>
            </a:extLst>
          </p:cNvPr>
          <p:cNvCxnSpPr>
            <a:cxnSpLocks/>
            <a:stCxn id="118" idx="2"/>
            <a:endCxn id="126" idx="0"/>
          </p:cNvCxnSpPr>
          <p:nvPr/>
        </p:nvCxnSpPr>
        <p:spPr>
          <a:xfrm>
            <a:off x="6096811" y="3057804"/>
            <a:ext cx="472332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xmlns="" id="{44C9C351-3E4F-4A03-8DC5-C3392916711A}"/>
              </a:ext>
            </a:extLst>
          </p:cNvPr>
          <p:cNvCxnSpPr>
            <a:cxnSpLocks/>
            <a:stCxn id="118" idx="2"/>
            <a:endCxn id="125" idx="0"/>
          </p:cNvCxnSpPr>
          <p:nvPr/>
        </p:nvCxnSpPr>
        <p:spPr>
          <a:xfrm>
            <a:off x="6096811" y="3057804"/>
            <a:ext cx="472332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xmlns="" id="{E1DAE43E-EC03-4F4A-8937-8531973255CF}"/>
              </a:ext>
            </a:extLst>
          </p:cNvPr>
          <p:cNvCxnSpPr>
            <a:cxnSpLocks/>
            <a:stCxn id="118" idx="2"/>
            <a:endCxn id="65" idx="0"/>
          </p:cNvCxnSpPr>
          <p:nvPr/>
        </p:nvCxnSpPr>
        <p:spPr>
          <a:xfrm flipH="1">
            <a:off x="5033228" y="3057804"/>
            <a:ext cx="1063583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xmlns="" id="{4DB2C961-EA0F-4ACD-9458-75F42B21C34B}"/>
              </a:ext>
            </a:extLst>
          </p:cNvPr>
          <p:cNvSpPr/>
          <p:nvPr/>
        </p:nvSpPr>
        <p:spPr>
          <a:xfrm>
            <a:off x="6749163" y="2056319"/>
            <a:ext cx="1368152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pgid = hash(oid)</a:t>
            </a:r>
            <a:endParaRPr lang="ko-KR" altLang="en-US" sz="1400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xmlns="" id="{CC63A5DC-21CD-4737-96CD-519247DF28CF}"/>
              </a:ext>
            </a:extLst>
          </p:cNvPr>
          <p:cNvSpPr/>
          <p:nvPr/>
        </p:nvSpPr>
        <p:spPr>
          <a:xfrm>
            <a:off x="6749163" y="3090385"/>
            <a:ext cx="1368152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osid List = CRUSH(pgid)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1661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CRUSH MAP</a:t>
            </a:r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40BA9858-3208-4523-BADB-FCF840AE7A45}"/>
              </a:ext>
            </a:extLst>
          </p:cNvPr>
          <p:cNvSpPr/>
          <p:nvPr/>
        </p:nvSpPr>
        <p:spPr>
          <a:xfrm>
            <a:off x="3589868" y="76690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Root – 18.5</a:t>
            </a:r>
            <a:endParaRPr lang="ko-KR" altLang="en-US" sz="14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4BBBCC4C-6988-41D0-90D6-47BC985F78F1}"/>
              </a:ext>
            </a:extLst>
          </p:cNvPr>
          <p:cNvSpPr/>
          <p:nvPr/>
        </p:nvSpPr>
        <p:spPr>
          <a:xfrm>
            <a:off x="1351995" y="1303861"/>
            <a:ext cx="1425156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 – 8 </a:t>
            </a:r>
            <a:endParaRPr lang="ko-KR" altLang="en-US" sz="14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E9FEC3DD-8514-4B53-BEE9-D0732369C7CF}"/>
              </a:ext>
            </a:extLst>
          </p:cNvPr>
          <p:cNvSpPr/>
          <p:nvPr/>
        </p:nvSpPr>
        <p:spPr>
          <a:xfrm>
            <a:off x="38213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4.5</a:t>
            </a:r>
            <a:endParaRPr lang="ko-KR" altLang="en-US" sz="14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0720763C-40A3-49E1-B406-06DBA2C6F51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 flipH="1">
            <a:off x="2064573" y="1052372"/>
            <a:ext cx="2114487" cy="25148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0FD23FE4-C987-4F81-91C1-892FF6B0DA97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flipH="1">
            <a:off x="971326" y="1589324"/>
            <a:ext cx="1093247" cy="285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9AB70E76-9F2C-4ECF-8A91-57659D81C7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064573" y="1589324"/>
            <a:ext cx="1093248" cy="2908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E94817C5-441D-499E-90A3-6672A5DF09A9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4179060" y="1052372"/>
            <a:ext cx="2372592" cy="24948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xmlns="" id="{130216E0-F6A1-4DD0-94E0-F2A17C2A5F9F}"/>
              </a:ext>
            </a:extLst>
          </p:cNvPr>
          <p:cNvSpPr/>
          <p:nvPr/>
        </p:nvSpPr>
        <p:spPr>
          <a:xfrm>
            <a:off x="65066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3  </a:t>
            </a:r>
            <a:endParaRPr lang="ko-KR" altLang="en-US" sz="14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xmlns="" id="{AE923F2C-E77F-4706-A677-AAF5DFA4540E}"/>
              </a:ext>
            </a:extLst>
          </p:cNvPr>
          <p:cNvSpPr/>
          <p:nvPr/>
        </p:nvSpPr>
        <p:spPr>
          <a:xfrm>
            <a:off x="98445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xmlns="" id="{F8FF4AAE-CE7A-4427-8864-67D0844C89FB}"/>
              </a:ext>
            </a:extLst>
          </p:cNvPr>
          <p:cNvSpPr/>
          <p:nvPr/>
        </p:nvSpPr>
        <p:spPr>
          <a:xfrm>
            <a:off x="98445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xmlns="" id="{9CB60398-3CE2-4C3E-8CE3-EEBE8D75C193}"/>
              </a:ext>
            </a:extLst>
          </p:cNvPr>
          <p:cNvCxnSpPr>
            <a:cxnSpLocks/>
          </p:cNvCxnSpPr>
          <p:nvPr/>
        </p:nvCxnSpPr>
        <p:spPr>
          <a:xfrm>
            <a:off x="79468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xmlns="" id="{510081F3-3504-4FF9-A901-B096088BE895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79468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xmlns="" id="{CA0A3256-E3F8-4293-95BA-EC12C0822D9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78621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xmlns="" id="{1D6C1474-916A-49C5-BB73-AC50E4F721DF}"/>
              </a:ext>
            </a:extLst>
          </p:cNvPr>
          <p:cNvSpPr/>
          <p:nvPr/>
        </p:nvSpPr>
        <p:spPr>
          <a:xfrm>
            <a:off x="65066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1.5</a:t>
            </a:r>
            <a:endParaRPr lang="ko-KR" altLang="en-US" sz="140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xmlns="" id="{12762755-F51A-471C-89CE-EE1359765115}"/>
              </a:ext>
            </a:extLst>
          </p:cNvPr>
          <p:cNvSpPr/>
          <p:nvPr/>
        </p:nvSpPr>
        <p:spPr>
          <a:xfrm>
            <a:off x="98445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xmlns="" id="{5F05657E-5746-4504-96D4-4C63A5DB87E2}"/>
              </a:ext>
            </a:extLst>
          </p:cNvPr>
          <p:cNvSpPr/>
          <p:nvPr/>
        </p:nvSpPr>
        <p:spPr>
          <a:xfrm>
            <a:off x="98445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xmlns="" id="{89E18E99-A773-4BB3-A523-D5D1906F6251}"/>
              </a:ext>
            </a:extLst>
          </p:cNvPr>
          <p:cNvCxnSpPr>
            <a:cxnSpLocks/>
          </p:cNvCxnSpPr>
          <p:nvPr/>
        </p:nvCxnSpPr>
        <p:spPr>
          <a:xfrm>
            <a:off x="79468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xmlns="" id="{A11F123D-DB17-485B-9B56-81F9BCA2A060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79468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xmlns="" id="{C3DC1F44-36D6-4AA2-B79E-537B0F3FF3FD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78621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xmlns="" id="{3F6E1A7F-2FB4-470F-900A-69018608371B}"/>
              </a:ext>
            </a:extLst>
          </p:cNvPr>
          <p:cNvCxnSpPr>
            <a:cxnSpLocks/>
          </p:cNvCxnSpPr>
          <p:nvPr/>
        </p:nvCxnSpPr>
        <p:spPr>
          <a:xfrm>
            <a:off x="50665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xmlns="" id="{856A7232-4FCF-4C5B-A9D5-CB0479C70B49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50665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xmlns="" id="{20D78EF2-B443-466D-A0ED-59C6A43349AE}"/>
              </a:ext>
            </a:extLst>
          </p:cNvPr>
          <p:cNvCxnSpPr>
            <a:cxnSpLocks/>
          </p:cNvCxnSpPr>
          <p:nvPr/>
        </p:nvCxnSpPr>
        <p:spPr>
          <a:xfrm>
            <a:off x="50665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xmlns="" id="{B60A01AA-CDBD-4CA9-B70C-E0C8818D7AA5}"/>
              </a:ext>
            </a:extLst>
          </p:cNvPr>
          <p:cNvSpPr/>
          <p:nvPr/>
        </p:nvSpPr>
        <p:spPr>
          <a:xfrm>
            <a:off x="252362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3.5</a:t>
            </a:r>
            <a:endParaRPr lang="ko-KR" altLang="en-US" sz="14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xmlns="" id="{1698D50F-46C2-4D23-8F87-50EF85F76F59}"/>
              </a:ext>
            </a:extLst>
          </p:cNvPr>
          <p:cNvSpPr/>
          <p:nvPr/>
        </p:nvSpPr>
        <p:spPr>
          <a:xfrm>
            <a:off x="279215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2.5 </a:t>
            </a:r>
            <a:endParaRPr lang="ko-KR" altLang="en-US" sz="14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xmlns="" id="{84CA3BDA-8E0B-4E56-A335-E26280A57D13}"/>
              </a:ext>
            </a:extLst>
          </p:cNvPr>
          <p:cNvSpPr/>
          <p:nvPr/>
        </p:nvSpPr>
        <p:spPr>
          <a:xfrm>
            <a:off x="312593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</a:t>
            </a:r>
            <a:endParaRPr lang="ko-KR" altLang="en-US" sz="1400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xmlns="" id="{EFECFA74-55B6-41FE-B592-99522DCBA745}"/>
              </a:ext>
            </a:extLst>
          </p:cNvPr>
          <p:cNvSpPr/>
          <p:nvPr/>
        </p:nvSpPr>
        <p:spPr>
          <a:xfrm>
            <a:off x="312593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xmlns="" id="{0AC69352-E5D8-4432-97D6-3B7125FDA984}"/>
              </a:ext>
            </a:extLst>
          </p:cNvPr>
          <p:cNvCxnSpPr>
            <a:cxnSpLocks/>
          </p:cNvCxnSpPr>
          <p:nvPr/>
        </p:nvCxnSpPr>
        <p:spPr>
          <a:xfrm>
            <a:off x="293617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xmlns="" id="{8B6D4CE9-4E7E-44DF-BB4A-7DDD576452C4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293616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xmlns="" id="{003F7214-2CB8-479A-8CCF-20E3E5064108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292770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xmlns="" id="{CD01E235-838B-43AE-B29A-1094A458B439}"/>
              </a:ext>
            </a:extLst>
          </p:cNvPr>
          <p:cNvSpPr/>
          <p:nvPr/>
        </p:nvSpPr>
        <p:spPr>
          <a:xfrm>
            <a:off x="279215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 </a:t>
            </a:r>
            <a:endParaRPr lang="ko-KR" altLang="en-US" sz="1400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xmlns="" id="{6CBFCFA9-F6D2-480A-90A2-0FBB954AFBD6}"/>
              </a:ext>
            </a:extLst>
          </p:cNvPr>
          <p:cNvSpPr/>
          <p:nvPr/>
        </p:nvSpPr>
        <p:spPr>
          <a:xfrm>
            <a:off x="312593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xmlns="" id="{F3ADE369-0285-468A-AAD0-66FCC84EC027}"/>
              </a:ext>
            </a:extLst>
          </p:cNvPr>
          <p:cNvSpPr/>
          <p:nvPr/>
        </p:nvSpPr>
        <p:spPr>
          <a:xfrm>
            <a:off x="312593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xmlns="" id="{8C2A847B-EA62-4A26-ACC2-163ABA4C0417}"/>
              </a:ext>
            </a:extLst>
          </p:cNvPr>
          <p:cNvCxnSpPr>
            <a:cxnSpLocks/>
          </p:cNvCxnSpPr>
          <p:nvPr/>
        </p:nvCxnSpPr>
        <p:spPr>
          <a:xfrm>
            <a:off x="293617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xmlns="" id="{1A5659F0-92BE-40A9-A383-F97A2C610FC0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293616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xmlns="" id="{5CEB76A9-FEFC-4853-A6AE-5FC628D69469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292770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xmlns="" id="{C5D748D4-4521-4DF1-AECC-E1E7BEACDD36}"/>
              </a:ext>
            </a:extLst>
          </p:cNvPr>
          <p:cNvCxnSpPr>
            <a:cxnSpLocks/>
          </p:cNvCxnSpPr>
          <p:nvPr/>
        </p:nvCxnSpPr>
        <p:spPr>
          <a:xfrm>
            <a:off x="264813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xmlns="" id="{123B8DF7-1EE9-483E-8696-EAEA652D27F0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264813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xmlns="" id="{45247456-79FF-4612-B6F1-6511465C2008}"/>
              </a:ext>
            </a:extLst>
          </p:cNvPr>
          <p:cNvCxnSpPr>
            <a:cxnSpLocks/>
          </p:cNvCxnSpPr>
          <p:nvPr/>
        </p:nvCxnSpPr>
        <p:spPr>
          <a:xfrm>
            <a:off x="264813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xmlns="" id="{6F18D1FF-8B15-411E-B494-41A9D2346200}"/>
              </a:ext>
            </a:extLst>
          </p:cNvPr>
          <p:cNvSpPr/>
          <p:nvPr/>
        </p:nvSpPr>
        <p:spPr>
          <a:xfrm>
            <a:off x="5868145" y="1303861"/>
            <a:ext cx="1425156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 – 10.5</a:t>
            </a:r>
            <a:endParaRPr lang="ko-KR" altLang="en-US" sz="1400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xmlns="" id="{AE73CE33-8726-46A3-ACB3-718715903FC6}"/>
              </a:ext>
            </a:extLst>
          </p:cNvPr>
          <p:cNvSpPr/>
          <p:nvPr/>
        </p:nvSpPr>
        <p:spPr>
          <a:xfrm>
            <a:off x="489828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6 </a:t>
            </a:r>
            <a:endParaRPr lang="ko-KR" altLang="en-US" sz="1400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xmlns="" id="{0E5A8DD3-0BCF-4CE6-BE8F-5C17AE2235EC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flipH="1">
            <a:off x="5487476" y="1589324"/>
            <a:ext cx="1093247" cy="285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xmlns="" id="{AA1D4DC9-F520-4D8F-9BA6-4EA92C280F80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6580723" y="1589324"/>
            <a:ext cx="1093248" cy="2908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xmlns="" id="{EEBCEEC0-7F69-4E9C-B800-B3C7AFEF0E40}"/>
              </a:ext>
            </a:extLst>
          </p:cNvPr>
          <p:cNvSpPr/>
          <p:nvPr/>
        </p:nvSpPr>
        <p:spPr>
          <a:xfrm>
            <a:off x="516681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4 </a:t>
            </a:r>
            <a:endParaRPr lang="ko-KR" altLang="en-US" sz="14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xmlns="" id="{07B582C2-0CD2-44EA-A241-22166E2E50B9}"/>
              </a:ext>
            </a:extLst>
          </p:cNvPr>
          <p:cNvSpPr/>
          <p:nvPr/>
        </p:nvSpPr>
        <p:spPr>
          <a:xfrm>
            <a:off x="550060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xmlns="" id="{A42CC1C0-A314-4862-81BC-CF64F8FB6682}"/>
              </a:ext>
            </a:extLst>
          </p:cNvPr>
          <p:cNvSpPr/>
          <p:nvPr/>
        </p:nvSpPr>
        <p:spPr>
          <a:xfrm>
            <a:off x="550060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xmlns="" id="{4FD92CB8-61D5-47FD-AD8F-C174D36E95B8}"/>
              </a:ext>
            </a:extLst>
          </p:cNvPr>
          <p:cNvCxnSpPr>
            <a:cxnSpLocks/>
          </p:cNvCxnSpPr>
          <p:nvPr/>
        </p:nvCxnSpPr>
        <p:spPr>
          <a:xfrm>
            <a:off x="531083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xmlns="" id="{2E462419-F220-42EF-8A77-764DE485B090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531083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xmlns="" id="{FA59BEAA-9EE0-4DA6-B324-301017A3A9B2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530236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xmlns="" id="{A46F1CAB-B450-42F9-BC4B-04024A042E3D}"/>
              </a:ext>
            </a:extLst>
          </p:cNvPr>
          <p:cNvSpPr/>
          <p:nvPr/>
        </p:nvSpPr>
        <p:spPr>
          <a:xfrm>
            <a:off x="516681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2 </a:t>
            </a:r>
            <a:endParaRPr lang="ko-KR" altLang="en-US" sz="1400"/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xmlns="" id="{0910A9A3-9910-4A30-A591-44050E7F0274}"/>
              </a:ext>
            </a:extLst>
          </p:cNvPr>
          <p:cNvSpPr/>
          <p:nvPr/>
        </p:nvSpPr>
        <p:spPr>
          <a:xfrm>
            <a:off x="550060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xmlns="" id="{DEB0F660-98A0-489A-A9BA-383CADBCAD60}"/>
              </a:ext>
            </a:extLst>
          </p:cNvPr>
          <p:cNvSpPr/>
          <p:nvPr/>
        </p:nvSpPr>
        <p:spPr>
          <a:xfrm>
            <a:off x="550060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xmlns="" id="{6A1B0F8D-A542-444A-9212-1515569847EA}"/>
              </a:ext>
            </a:extLst>
          </p:cNvPr>
          <p:cNvCxnSpPr>
            <a:cxnSpLocks/>
          </p:cNvCxnSpPr>
          <p:nvPr/>
        </p:nvCxnSpPr>
        <p:spPr>
          <a:xfrm>
            <a:off x="531083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xmlns="" id="{8698D2F8-3B7E-469C-B934-51FB7CB847E2}"/>
              </a:ext>
            </a:extLst>
          </p:cNvPr>
          <p:cNvCxnSpPr>
            <a:cxnSpLocks/>
            <a:endCxn id="193" idx="1"/>
          </p:cNvCxnSpPr>
          <p:nvPr/>
        </p:nvCxnSpPr>
        <p:spPr>
          <a:xfrm>
            <a:off x="531083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xmlns="" id="{0F27A537-8C6F-4EE4-8858-4B0BF14AE75F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530236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xmlns="" id="{5D539FF3-8DDF-4FCC-8665-517FAEEC7C88}"/>
              </a:ext>
            </a:extLst>
          </p:cNvPr>
          <p:cNvCxnSpPr>
            <a:cxnSpLocks/>
          </p:cNvCxnSpPr>
          <p:nvPr/>
        </p:nvCxnSpPr>
        <p:spPr>
          <a:xfrm>
            <a:off x="502280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xmlns="" id="{64536A9F-8CB0-4195-97EE-993B7462C84C}"/>
              </a:ext>
            </a:extLst>
          </p:cNvPr>
          <p:cNvCxnSpPr>
            <a:cxnSpLocks/>
            <a:endCxn id="192" idx="1"/>
          </p:cNvCxnSpPr>
          <p:nvPr/>
        </p:nvCxnSpPr>
        <p:spPr>
          <a:xfrm>
            <a:off x="502280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xmlns="" id="{FF7894D4-F135-41C0-B1D3-E2047AE5F458}"/>
              </a:ext>
            </a:extLst>
          </p:cNvPr>
          <p:cNvCxnSpPr>
            <a:cxnSpLocks/>
          </p:cNvCxnSpPr>
          <p:nvPr/>
        </p:nvCxnSpPr>
        <p:spPr>
          <a:xfrm>
            <a:off x="502280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xmlns="" id="{33157188-E9E3-4354-82F7-B8350DEAC08D}"/>
              </a:ext>
            </a:extLst>
          </p:cNvPr>
          <p:cNvSpPr/>
          <p:nvPr/>
        </p:nvSpPr>
        <p:spPr>
          <a:xfrm>
            <a:off x="703977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4.5</a:t>
            </a:r>
            <a:endParaRPr lang="ko-KR" altLang="en-US" sz="1400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xmlns="" id="{02C8345A-7BA0-466C-8134-F0A2FD88CC4B}"/>
              </a:ext>
            </a:extLst>
          </p:cNvPr>
          <p:cNvSpPr/>
          <p:nvPr/>
        </p:nvSpPr>
        <p:spPr>
          <a:xfrm>
            <a:off x="730830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 </a:t>
            </a:r>
            <a:endParaRPr lang="ko-KR" altLang="en-US" sz="1400"/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xmlns="" id="{511D12CB-D8F2-4583-9C35-2D4CA70F740C}"/>
              </a:ext>
            </a:extLst>
          </p:cNvPr>
          <p:cNvSpPr/>
          <p:nvPr/>
        </p:nvSpPr>
        <p:spPr>
          <a:xfrm>
            <a:off x="764208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xmlns="" id="{276B2CE9-0E08-4695-9E30-32C299E1C56A}"/>
              </a:ext>
            </a:extLst>
          </p:cNvPr>
          <p:cNvSpPr/>
          <p:nvPr/>
        </p:nvSpPr>
        <p:spPr>
          <a:xfrm>
            <a:off x="764208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xmlns="" id="{98808F81-C240-401A-8EFA-9058058A7296}"/>
              </a:ext>
            </a:extLst>
          </p:cNvPr>
          <p:cNvCxnSpPr>
            <a:cxnSpLocks/>
          </p:cNvCxnSpPr>
          <p:nvPr/>
        </p:nvCxnSpPr>
        <p:spPr>
          <a:xfrm>
            <a:off x="745232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xmlns="" id="{5677BE48-107A-48F0-9D86-844A73E7E0B2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745231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xmlns="" id="{EA7761D1-5009-4D47-AC56-6587ABAEE117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744385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xmlns="" id="{2E7EF607-0A6E-44CF-8ABD-7ED9AE3CDA70}"/>
              </a:ext>
            </a:extLst>
          </p:cNvPr>
          <p:cNvSpPr/>
          <p:nvPr/>
        </p:nvSpPr>
        <p:spPr>
          <a:xfrm>
            <a:off x="730830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3.5 </a:t>
            </a:r>
            <a:endParaRPr lang="ko-KR" altLang="en-US" sz="14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xmlns="" id="{A13C1740-85CA-43A6-8DF4-B0328E186F5A}"/>
              </a:ext>
            </a:extLst>
          </p:cNvPr>
          <p:cNvSpPr/>
          <p:nvPr/>
        </p:nvSpPr>
        <p:spPr>
          <a:xfrm>
            <a:off x="764208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xmlns="" id="{5DBD95BE-363A-40D2-839F-4EF230A2C3E6}"/>
              </a:ext>
            </a:extLst>
          </p:cNvPr>
          <p:cNvSpPr/>
          <p:nvPr/>
        </p:nvSpPr>
        <p:spPr>
          <a:xfrm>
            <a:off x="764208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2.5</a:t>
            </a:r>
            <a:endParaRPr lang="ko-KR" altLang="en-US" sz="1400"/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xmlns="" id="{08D58873-3533-4E1D-A1C5-98D1E8445148}"/>
              </a:ext>
            </a:extLst>
          </p:cNvPr>
          <p:cNvCxnSpPr>
            <a:cxnSpLocks/>
          </p:cNvCxnSpPr>
          <p:nvPr/>
        </p:nvCxnSpPr>
        <p:spPr>
          <a:xfrm>
            <a:off x="745232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xmlns="" id="{60A6B09D-54C6-4DF1-870B-C937A7A48A61}"/>
              </a:ext>
            </a:extLst>
          </p:cNvPr>
          <p:cNvCxnSpPr>
            <a:cxnSpLocks/>
            <a:endCxn id="209" idx="1"/>
          </p:cNvCxnSpPr>
          <p:nvPr/>
        </p:nvCxnSpPr>
        <p:spPr>
          <a:xfrm>
            <a:off x="745231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xmlns="" id="{E1810490-50C2-48EB-8FF3-92F3A67B44FB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744385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xmlns="" id="{CC439EE1-8D05-4202-A18C-6A4106236E50}"/>
              </a:ext>
            </a:extLst>
          </p:cNvPr>
          <p:cNvCxnSpPr>
            <a:cxnSpLocks/>
          </p:cNvCxnSpPr>
          <p:nvPr/>
        </p:nvCxnSpPr>
        <p:spPr>
          <a:xfrm>
            <a:off x="716428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xmlns="" id="{162D60DE-41DB-4D63-A074-7D52894FD2E9}"/>
              </a:ext>
            </a:extLst>
          </p:cNvPr>
          <p:cNvCxnSpPr>
            <a:cxnSpLocks/>
            <a:endCxn id="208" idx="1"/>
          </p:cNvCxnSpPr>
          <p:nvPr/>
        </p:nvCxnSpPr>
        <p:spPr>
          <a:xfrm>
            <a:off x="716428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xmlns="" id="{82A59A30-B1F5-4FAD-9B15-DC1C03405AAF}"/>
              </a:ext>
            </a:extLst>
          </p:cNvPr>
          <p:cNvCxnSpPr>
            <a:cxnSpLocks/>
          </p:cNvCxnSpPr>
          <p:nvPr/>
        </p:nvCxnSpPr>
        <p:spPr>
          <a:xfrm>
            <a:off x="716428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3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Read/Write</a:t>
            </a:r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9F5013A-A503-45B0-804E-F4B3A670BC00}"/>
              </a:ext>
            </a:extLst>
          </p:cNvPr>
          <p:cNvSpPr/>
          <p:nvPr/>
        </p:nvSpPr>
        <p:spPr>
          <a:xfrm>
            <a:off x="1650704" y="2643758"/>
            <a:ext cx="1645840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74310066-8392-421C-90D6-5C5A760B62EA}"/>
              </a:ext>
            </a:extLst>
          </p:cNvPr>
          <p:cNvSpPr/>
          <p:nvPr/>
        </p:nvSpPr>
        <p:spPr>
          <a:xfrm>
            <a:off x="254046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07B0E874-E8B8-4F65-93C6-AB089D2B9765}"/>
              </a:ext>
            </a:extLst>
          </p:cNvPr>
          <p:cNvSpPr/>
          <p:nvPr/>
        </p:nvSpPr>
        <p:spPr>
          <a:xfrm>
            <a:off x="176906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23998C14-63B6-4A14-B6D3-C06CAC505265}"/>
              </a:ext>
            </a:extLst>
          </p:cNvPr>
          <p:cNvSpPr/>
          <p:nvPr/>
        </p:nvSpPr>
        <p:spPr>
          <a:xfrm>
            <a:off x="254046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OSD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xmlns="" id="{ED9ED051-0F6E-40F6-BC4B-724A1AAE8894}"/>
              </a:ext>
            </a:extLst>
          </p:cNvPr>
          <p:cNvSpPr/>
          <p:nvPr/>
        </p:nvSpPr>
        <p:spPr>
          <a:xfrm>
            <a:off x="176906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xmlns="" id="{8A43389B-B80C-4887-8437-7D75F11B34F0}"/>
              </a:ext>
            </a:extLst>
          </p:cNvPr>
          <p:cNvSpPr/>
          <p:nvPr/>
        </p:nvSpPr>
        <p:spPr>
          <a:xfrm>
            <a:off x="3656584" y="2643758"/>
            <a:ext cx="1645840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xmlns="" id="{DF28519D-BCE1-4794-A89F-56D62F6DE0F2}"/>
              </a:ext>
            </a:extLst>
          </p:cNvPr>
          <p:cNvSpPr/>
          <p:nvPr/>
        </p:nvSpPr>
        <p:spPr>
          <a:xfrm>
            <a:off x="454634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xmlns="" id="{0F475313-D35E-4F31-9AE7-E2C1946473FF}"/>
              </a:ext>
            </a:extLst>
          </p:cNvPr>
          <p:cNvSpPr/>
          <p:nvPr/>
        </p:nvSpPr>
        <p:spPr>
          <a:xfrm>
            <a:off x="377494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xmlns="" id="{FE8F7C2B-AE16-4945-A2E6-5AB68E53A0D7}"/>
              </a:ext>
            </a:extLst>
          </p:cNvPr>
          <p:cNvSpPr/>
          <p:nvPr/>
        </p:nvSpPr>
        <p:spPr>
          <a:xfrm>
            <a:off x="454634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OSD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xmlns="" id="{21674250-D9F4-4618-A871-B5027B1D4418}"/>
              </a:ext>
            </a:extLst>
          </p:cNvPr>
          <p:cNvSpPr/>
          <p:nvPr/>
        </p:nvSpPr>
        <p:spPr>
          <a:xfrm>
            <a:off x="377494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52798A49-3B8D-41E0-A73A-0C31AD6F0CEF}"/>
              </a:ext>
            </a:extLst>
          </p:cNvPr>
          <p:cNvSpPr/>
          <p:nvPr/>
        </p:nvSpPr>
        <p:spPr>
          <a:xfrm>
            <a:off x="5662464" y="2643758"/>
            <a:ext cx="1645840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xmlns="" id="{DBCEED55-3CC3-470E-B88C-4835673258D5}"/>
              </a:ext>
            </a:extLst>
          </p:cNvPr>
          <p:cNvSpPr/>
          <p:nvPr/>
        </p:nvSpPr>
        <p:spPr>
          <a:xfrm>
            <a:off x="655222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xmlns="" id="{D2FCF1D0-A622-43AA-BDFF-A0585B5FF6DC}"/>
              </a:ext>
            </a:extLst>
          </p:cNvPr>
          <p:cNvSpPr/>
          <p:nvPr/>
        </p:nvSpPr>
        <p:spPr>
          <a:xfrm>
            <a:off x="578082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xmlns="" id="{FDD7E07C-3A81-4B92-8355-C1BABC523B2D}"/>
              </a:ext>
            </a:extLst>
          </p:cNvPr>
          <p:cNvSpPr/>
          <p:nvPr/>
        </p:nvSpPr>
        <p:spPr>
          <a:xfrm>
            <a:off x="655222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OSD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xmlns="" id="{95BDC345-5B4B-48DE-B591-A03951774E55}"/>
              </a:ext>
            </a:extLst>
          </p:cNvPr>
          <p:cNvSpPr/>
          <p:nvPr/>
        </p:nvSpPr>
        <p:spPr>
          <a:xfrm>
            <a:off x="578082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xmlns="" id="{DCA7D749-2EE3-4CE1-AE59-AB4D083D44DB}"/>
              </a:ext>
            </a:extLst>
          </p:cNvPr>
          <p:cNvSpPr/>
          <p:nvPr/>
        </p:nvSpPr>
        <p:spPr>
          <a:xfrm>
            <a:off x="2864496" y="1203598"/>
            <a:ext cx="1172416" cy="648072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Ceph Client</a:t>
            </a:r>
          </a:p>
          <a:p>
            <a:pPr algn="ctr"/>
            <a:r>
              <a:rPr lang="en-US" altLang="ko-KR" sz="1400" b="1">
                <a:solidFill>
                  <a:schemeClr val="accent2">
                    <a:lumMod val="75000"/>
                  </a:schemeClr>
                </a:solidFill>
              </a:rPr>
              <a:t>Read</a:t>
            </a:r>
            <a:endParaRPr lang="ko-KR" altLang="en-US" sz="14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xmlns="" id="{567086EB-F942-4C27-A3AF-4B8FBC58C235}"/>
              </a:ext>
            </a:extLst>
          </p:cNvPr>
          <p:cNvSpPr/>
          <p:nvPr/>
        </p:nvSpPr>
        <p:spPr>
          <a:xfrm>
            <a:off x="4932440" y="1203598"/>
            <a:ext cx="1172416" cy="648072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Ceph Client</a:t>
            </a:r>
          </a:p>
          <a:p>
            <a:pPr algn="ctr"/>
            <a:r>
              <a:rPr lang="en-US" altLang="ko-KR" sz="1400" b="1">
                <a:solidFill>
                  <a:schemeClr val="tx2">
                    <a:lumMod val="75000"/>
                  </a:schemeClr>
                </a:solidFill>
              </a:rPr>
              <a:t>Write</a:t>
            </a:r>
            <a:endParaRPr lang="ko-KR" altLang="en-US" sz="1400" b="1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xmlns="" id="{B6909990-05F0-431D-A1D2-1E1DFAAC4D3A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1979712" y="1851670"/>
            <a:ext cx="1470992" cy="88209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xmlns="" id="{9416FFCB-1356-4494-B631-54DF99A6EC7A}"/>
              </a:ext>
            </a:extLst>
          </p:cNvPr>
          <p:cNvCxnSpPr>
            <a:cxnSpLocks/>
          </p:cNvCxnSpPr>
          <p:nvPr/>
        </p:nvCxnSpPr>
        <p:spPr>
          <a:xfrm flipH="1">
            <a:off x="2159732" y="1851670"/>
            <a:ext cx="1491880" cy="88209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xmlns="" id="{53EDA45D-D63B-4441-AB69-6B0815EDD838}"/>
              </a:ext>
            </a:extLst>
          </p:cNvPr>
          <p:cNvCxnSpPr>
            <a:cxnSpLocks/>
          </p:cNvCxnSpPr>
          <p:nvPr/>
        </p:nvCxnSpPr>
        <p:spPr>
          <a:xfrm flipH="1">
            <a:off x="4788024" y="1851670"/>
            <a:ext cx="648272" cy="88209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xmlns="" id="{4E93AC8E-1D7C-49CC-8D9F-383B93F7D6C4}"/>
              </a:ext>
            </a:extLst>
          </p:cNvPr>
          <p:cNvCxnSpPr>
            <a:cxnSpLocks/>
          </p:cNvCxnSpPr>
          <p:nvPr/>
        </p:nvCxnSpPr>
        <p:spPr>
          <a:xfrm flipH="1">
            <a:off x="4957600" y="1851670"/>
            <a:ext cx="648272" cy="88209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원호 8">
            <a:extLst>
              <a:ext uri="{FF2B5EF4-FFF2-40B4-BE49-F238E27FC236}">
                <a16:creationId xmlns:a16="http://schemas.microsoft.com/office/drawing/2014/main" xmlns="" id="{4FB16F06-FB72-4402-B3A6-5DB6F539E000}"/>
              </a:ext>
            </a:extLst>
          </p:cNvPr>
          <p:cNvSpPr/>
          <p:nvPr/>
        </p:nvSpPr>
        <p:spPr>
          <a:xfrm>
            <a:off x="2777172" y="2290564"/>
            <a:ext cx="1960815" cy="854431"/>
          </a:xfrm>
          <a:prstGeom prst="arc">
            <a:avLst>
              <a:gd name="adj1" fmla="val 10741562"/>
              <a:gd name="adj2" fmla="val 108555"/>
            </a:avLst>
          </a:prstGeom>
          <a:ln w="28575">
            <a:solidFill>
              <a:schemeClr val="accent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원호 124">
            <a:extLst>
              <a:ext uri="{FF2B5EF4-FFF2-40B4-BE49-F238E27FC236}">
                <a16:creationId xmlns:a16="http://schemas.microsoft.com/office/drawing/2014/main" xmlns="" id="{CB05A6E8-087B-4DFE-A944-9BEE66F867D8}"/>
              </a:ext>
            </a:extLst>
          </p:cNvPr>
          <p:cNvSpPr/>
          <p:nvPr/>
        </p:nvSpPr>
        <p:spPr>
          <a:xfrm>
            <a:off x="2919112" y="2376368"/>
            <a:ext cx="1695747" cy="683960"/>
          </a:xfrm>
          <a:prstGeom prst="arc">
            <a:avLst>
              <a:gd name="adj1" fmla="val 10741562"/>
              <a:gd name="adj2" fmla="val 111739"/>
            </a:avLst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원호 125">
            <a:extLst>
              <a:ext uri="{FF2B5EF4-FFF2-40B4-BE49-F238E27FC236}">
                <a16:creationId xmlns:a16="http://schemas.microsoft.com/office/drawing/2014/main" xmlns="" id="{426A643B-A2C4-4B99-86B4-82C6AC40EAEE}"/>
              </a:ext>
            </a:extLst>
          </p:cNvPr>
          <p:cNvSpPr/>
          <p:nvPr/>
        </p:nvSpPr>
        <p:spPr>
          <a:xfrm>
            <a:off x="5004049" y="2290564"/>
            <a:ext cx="1918556" cy="854431"/>
          </a:xfrm>
          <a:prstGeom prst="arc">
            <a:avLst>
              <a:gd name="adj1" fmla="val 10741562"/>
              <a:gd name="adj2" fmla="val 114023"/>
            </a:avLst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원호 126">
            <a:extLst>
              <a:ext uri="{FF2B5EF4-FFF2-40B4-BE49-F238E27FC236}">
                <a16:creationId xmlns:a16="http://schemas.microsoft.com/office/drawing/2014/main" xmlns="" id="{1658106D-5B85-44F6-AA77-EAB4F616DC55}"/>
              </a:ext>
            </a:extLst>
          </p:cNvPr>
          <p:cNvSpPr/>
          <p:nvPr/>
        </p:nvSpPr>
        <p:spPr>
          <a:xfrm>
            <a:off x="5156448" y="2376368"/>
            <a:ext cx="1659201" cy="683960"/>
          </a:xfrm>
          <a:prstGeom prst="arc">
            <a:avLst>
              <a:gd name="adj1" fmla="val 10741562"/>
              <a:gd name="adj2" fmla="val 111739"/>
            </a:avLst>
          </a:prstGeom>
          <a:ln w="28575">
            <a:solidFill>
              <a:schemeClr val="accent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E6BA9289-0294-4A7B-A18F-21171B2DA0C4}"/>
              </a:ext>
            </a:extLst>
          </p:cNvPr>
          <p:cNvSpPr/>
          <p:nvPr/>
        </p:nvSpPr>
        <p:spPr>
          <a:xfrm>
            <a:off x="2509328" y="2028092"/>
            <a:ext cx="262472" cy="262472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E2585E59-7C18-4603-918D-E3168FBB538C}"/>
              </a:ext>
            </a:extLst>
          </p:cNvPr>
          <p:cNvSpPr/>
          <p:nvPr/>
        </p:nvSpPr>
        <p:spPr>
          <a:xfrm>
            <a:off x="3301416" y="2028092"/>
            <a:ext cx="262472" cy="262472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4000596B-D32E-45DA-A945-517B6B66ABF7}"/>
              </a:ext>
            </a:extLst>
          </p:cNvPr>
          <p:cNvSpPr/>
          <p:nvPr/>
        </p:nvSpPr>
        <p:spPr>
          <a:xfrm>
            <a:off x="4885592" y="2028092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xmlns="" id="{4B44B937-47DC-49E9-8DC7-89861FE46C54}"/>
              </a:ext>
            </a:extLst>
          </p:cNvPr>
          <p:cNvSpPr/>
          <p:nvPr/>
        </p:nvSpPr>
        <p:spPr>
          <a:xfrm>
            <a:off x="4104443" y="2052332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xmlns="" id="{0ED39AED-48AB-4080-A2CF-BC5120011C2E}"/>
              </a:ext>
            </a:extLst>
          </p:cNvPr>
          <p:cNvSpPr/>
          <p:nvPr/>
        </p:nvSpPr>
        <p:spPr>
          <a:xfrm>
            <a:off x="6541776" y="2139702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xmlns="" id="{6A7F860F-42D5-48A1-A8C3-653614D1F2C9}"/>
              </a:ext>
            </a:extLst>
          </p:cNvPr>
          <p:cNvSpPr/>
          <p:nvPr/>
        </p:nvSpPr>
        <p:spPr>
          <a:xfrm>
            <a:off x="5443903" y="2028092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xmlns="" id="{A6B2C448-BEC3-4932-99AD-625E25CDDFE5}"/>
              </a:ext>
            </a:extLst>
          </p:cNvPr>
          <p:cNvSpPr/>
          <p:nvPr/>
        </p:nvSpPr>
        <p:spPr>
          <a:xfrm>
            <a:off x="5854291" y="2376368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xmlns="" id="{9C57148E-B247-4486-800E-24BD51F652BB}"/>
              </a:ext>
            </a:extLst>
          </p:cNvPr>
          <p:cNvSpPr/>
          <p:nvPr/>
        </p:nvSpPr>
        <p:spPr>
          <a:xfrm>
            <a:off x="3669855" y="2376368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8037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44688</TotalTime>
  <Words>214</Words>
  <Application>Microsoft Office PowerPoint</Application>
  <PresentationFormat>화면 슬라이드 쇼(16:9)</PresentationFormat>
  <Paragraphs>120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Ceph Architecture</vt:lpstr>
      <vt:lpstr>MDS Namespace</vt:lpstr>
      <vt:lpstr>PG, CRUSH</vt:lpstr>
      <vt:lpstr>CRUSH MAP</vt:lpstr>
      <vt:lpstr>Read/Write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5784</cp:revision>
  <dcterms:created xsi:type="dcterms:W3CDTF">2006-10-05T04:04:58Z</dcterms:created>
  <dcterms:modified xsi:type="dcterms:W3CDTF">2018-05-30T00:55:20Z</dcterms:modified>
</cp:coreProperties>
</file>