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9" r:id="rId2"/>
    <p:sldId id="360" r:id="rId3"/>
    <p:sldId id="36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895" autoAdjust="0"/>
  </p:normalViewPr>
  <p:slideViewPr>
    <p:cSldViewPr>
      <p:cViewPr varScale="1">
        <p:scale>
          <a:sx n="128" d="100"/>
          <a:sy n="128" d="100"/>
        </p:scale>
        <p:origin x="3096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9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4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8D51E8-B583-4C30-AEAD-66076B895A5D}"/>
              </a:ext>
            </a:extLst>
          </p:cNvPr>
          <p:cNvSpPr/>
          <p:nvPr/>
        </p:nvSpPr>
        <p:spPr>
          <a:xfrm>
            <a:off x="1387929" y="2049388"/>
            <a:ext cx="6208407" cy="954410"/>
          </a:xfrm>
          <a:prstGeom prst="roundRect">
            <a:avLst>
              <a:gd name="adj" fmla="val 6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Kafka Cluster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547664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A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D51EEF-881E-4D40-8D97-72F8E211014A}"/>
              </a:ext>
            </a:extLst>
          </p:cNvPr>
          <p:cNvSpPr/>
          <p:nvPr/>
        </p:nvSpPr>
        <p:spPr>
          <a:xfrm>
            <a:off x="3599892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B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B1E2A6-F8AC-4742-9A35-2BCFEFE7A7A2}"/>
              </a:ext>
            </a:extLst>
          </p:cNvPr>
          <p:cNvSpPr/>
          <p:nvPr/>
        </p:nvSpPr>
        <p:spPr>
          <a:xfrm>
            <a:off x="5674076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C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51499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58217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64934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71652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CDA390-348B-470C-975B-56C3D1DDFB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411760" y="1689348"/>
            <a:ext cx="105081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EBB378-955E-4C44-8205-57BBEB5A153A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386951" y="2859782"/>
            <a:ext cx="1024809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FE48A09-88FB-4373-B500-CAFF6ACC869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3462572" y="1689348"/>
            <a:ext cx="1001416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A8A4175-3FF9-47C2-805E-DA92A572AE58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3454126" y="2859782"/>
            <a:ext cx="1009862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C0BB3A0-E32A-48CF-8A5C-D34BF90A238C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514800" y="1689348"/>
            <a:ext cx="102337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7ECACB-7702-4883-A512-C96F32C54BEA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6538172" y="2859782"/>
            <a:ext cx="1050304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2F43C46-22E4-44CF-B72E-E8014A20E532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flipH="1">
            <a:off x="5521301" y="2859782"/>
            <a:ext cx="101687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82B42B-F78A-4B56-9BAF-55D72F9F251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463988" y="2859782"/>
            <a:ext cx="1057313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5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Partition, Consumer Group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1C82E7-A84E-4FC1-A10E-6A1D6EADD17D}"/>
              </a:ext>
            </a:extLst>
          </p:cNvPr>
          <p:cNvGrpSpPr/>
          <p:nvPr/>
        </p:nvGrpSpPr>
        <p:grpSpPr>
          <a:xfrm>
            <a:off x="251520" y="771550"/>
            <a:ext cx="8424936" cy="3960440"/>
            <a:chOff x="251520" y="627534"/>
            <a:chExt cx="8424936" cy="446449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76732FE-6C9D-4444-AFDA-801EE5F981CB}"/>
                </a:ext>
              </a:extLst>
            </p:cNvPr>
            <p:cNvSpPr/>
            <p:nvPr/>
          </p:nvSpPr>
          <p:spPr>
            <a:xfrm>
              <a:off x="2598476" y="627534"/>
              <a:ext cx="172819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Producer A</a:t>
              </a:r>
              <a:endParaRPr lang="ko-KR" altLang="en-US" sz="14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A8D51E8-B583-4C30-AEAD-66076B895A5D}"/>
                </a:ext>
              </a:extLst>
            </p:cNvPr>
            <p:cNvSpPr/>
            <p:nvPr/>
          </p:nvSpPr>
          <p:spPr>
            <a:xfrm>
              <a:off x="1387929" y="1347614"/>
              <a:ext cx="6208407" cy="2592288"/>
            </a:xfrm>
            <a:prstGeom prst="roundRect">
              <a:avLst>
                <a:gd name="adj" fmla="val 63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400" dirty="0"/>
                <a:t>Kafka Cluster</a:t>
              </a:r>
              <a:endParaRPr lang="ko-KR" altLang="en-US" sz="1400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D26FB22-B322-4962-A422-66B7AFBE198B}"/>
                </a:ext>
              </a:extLst>
            </p:cNvPr>
            <p:cNvGrpSpPr/>
            <p:nvPr/>
          </p:nvGrpSpPr>
          <p:grpSpPr>
            <a:xfrm>
              <a:off x="1547664" y="1779662"/>
              <a:ext cx="1728192" cy="2016224"/>
              <a:chOff x="1259632" y="2067694"/>
              <a:chExt cx="1728192" cy="2016224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3605E7C-158D-49F1-8506-CEF09E8CC589}"/>
                  </a:ext>
                </a:extLst>
              </p:cNvPr>
              <p:cNvSpPr/>
              <p:nvPr/>
            </p:nvSpPr>
            <p:spPr>
              <a:xfrm>
                <a:off x="1259632" y="2067694"/>
                <a:ext cx="1728192" cy="2016224"/>
              </a:xfrm>
              <a:prstGeom prst="roundRect">
                <a:avLst>
                  <a:gd name="adj" fmla="val 748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/>
                  <a:t>Topic A</a:t>
                </a:r>
                <a:endParaRPr lang="ko-KR" altLang="en-US" sz="1400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2E7F032-13ED-4575-8F3C-092CC530ABC3}"/>
                  </a:ext>
                </a:extLst>
              </p:cNvPr>
              <p:cNvSpPr/>
              <p:nvPr/>
            </p:nvSpPr>
            <p:spPr>
              <a:xfrm>
                <a:off x="1403648" y="2489600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0</a:t>
                </a:r>
                <a:endParaRPr lang="ko-KR" altLang="en-US" sz="1400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F001E3F-CC52-44A6-A024-1F8E5EEE3BE4}"/>
                  </a:ext>
                </a:extLst>
              </p:cNvPr>
              <p:cNvSpPr/>
              <p:nvPr/>
            </p:nvSpPr>
            <p:spPr>
              <a:xfrm>
                <a:off x="1403648" y="3008413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1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BAD3D4-86BB-41B1-8177-75D80118A1C8}"/>
                </a:ext>
              </a:extLst>
            </p:cNvPr>
            <p:cNvGrpSpPr/>
            <p:nvPr/>
          </p:nvGrpSpPr>
          <p:grpSpPr>
            <a:xfrm>
              <a:off x="3599892" y="1779662"/>
              <a:ext cx="1728192" cy="2016224"/>
              <a:chOff x="1259632" y="2067694"/>
              <a:chExt cx="1728192" cy="2016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1D51EEF-881E-4D40-8D97-72F8E211014A}"/>
                  </a:ext>
                </a:extLst>
              </p:cNvPr>
              <p:cNvSpPr/>
              <p:nvPr/>
            </p:nvSpPr>
            <p:spPr>
              <a:xfrm>
                <a:off x="1259632" y="2067694"/>
                <a:ext cx="1728192" cy="2016224"/>
              </a:xfrm>
              <a:prstGeom prst="roundRect">
                <a:avLst>
                  <a:gd name="adj" fmla="val 748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/>
                  <a:t>Topic B</a:t>
                </a:r>
                <a:endParaRPr lang="ko-KR" altLang="en-US" sz="1400" dirty="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89E45E1E-4A30-418C-8291-338E06F96508}"/>
                  </a:ext>
                </a:extLst>
              </p:cNvPr>
              <p:cNvSpPr/>
              <p:nvPr/>
            </p:nvSpPr>
            <p:spPr>
              <a:xfrm>
                <a:off x="1403648" y="2489600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0</a:t>
                </a:r>
                <a:endParaRPr lang="ko-KR" altLang="en-US" sz="14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7B97339-A278-426B-BE6D-3272A4FF2291}"/>
                </a:ext>
              </a:extLst>
            </p:cNvPr>
            <p:cNvGrpSpPr/>
            <p:nvPr/>
          </p:nvGrpSpPr>
          <p:grpSpPr>
            <a:xfrm>
              <a:off x="5674076" y="1779662"/>
              <a:ext cx="1728192" cy="2016224"/>
              <a:chOff x="1259632" y="2067694"/>
              <a:chExt cx="1728192" cy="2016224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6BB1E2A6-F8AC-4742-9A35-2BCFEFE7A7A2}"/>
                  </a:ext>
                </a:extLst>
              </p:cNvPr>
              <p:cNvSpPr/>
              <p:nvPr/>
            </p:nvSpPr>
            <p:spPr>
              <a:xfrm>
                <a:off x="1259632" y="2067694"/>
                <a:ext cx="1728192" cy="2016224"/>
              </a:xfrm>
              <a:prstGeom prst="roundRect">
                <a:avLst>
                  <a:gd name="adj" fmla="val 748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/>
                  <a:t>Topic C</a:t>
                </a:r>
                <a:endParaRPr lang="ko-KR" altLang="en-US" sz="1400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DAC04C-F226-479C-9859-26AEF1618706}"/>
                  </a:ext>
                </a:extLst>
              </p:cNvPr>
              <p:cNvSpPr/>
              <p:nvPr/>
            </p:nvSpPr>
            <p:spPr>
              <a:xfrm>
                <a:off x="1403648" y="3527226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2</a:t>
                </a:r>
                <a:endParaRPr lang="ko-KR" altLang="en-US" sz="1400" dirty="0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72065A45-3266-4048-8877-6D7DD86DDD4C}"/>
                  </a:ext>
                </a:extLst>
              </p:cNvPr>
              <p:cNvSpPr/>
              <p:nvPr/>
            </p:nvSpPr>
            <p:spPr>
              <a:xfrm>
                <a:off x="1403648" y="2489600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0</a:t>
                </a:r>
                <a:endParaRPr lang="ko-KR" altLang="en-US" sz="1400" dirty="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16C0C38-1A4E-4076-BFA7-5677521083BC}"/>
                  </a:ext>
                </a:extLst>
              </p:cNvPr>
              <p:cNvSpPr/>
              <p:nvPr/>
            </p:nvSpPr>
            <p:spPr>
              <a:xfrm>
                <a:off x="1403648" y="3008413"/>
                <a:ext cx="1440160" cy="370182"/>
              </a:xfrm>
              <a:prstGeom prst="roundRect">
                <a:avLst>
                  <a:gd name="adj" fmla="val 141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Partition 1</a:t>
                </a:r>
                <a:endParaRPr lang="ko-KR" altLang="en-US" sz="1400" dirty="0"/>
              </a:p>
            </p:txBody>
          </p:sp>
        </p:grp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95C71DC-3DAE-4BE3-B333-BA03C3FF760A}"/>
                </a:ext>
              </a:extLst>
            </p:cNvPr>
            <p:cNvSpPr/>
            <p:nvPr/>
          </p:nvSpPr>
          <p:spPr>
            <a:xfrm>
              <a:off x="4650704" y="627534"/>
              <a:ext cx="172819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Producer B</a:t>
              </a:r>
              <a:endParaRPr lang="ko-KR" altLang="en-US" sz="14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B4DDE75-056E-4249-BD12-0F81EF6C02B5}"/>
                </a:ext>
              </a:extLst>
            </p:cNvPr>
            <p:cNvSpPr/>
            <p:nvPr/>
          </p:nvSpPr>
          <p:spPr>
            <a:xfrm>
              <a:off x="251520" y="4205953"/>
              <a:ext cx="2052228" cy="886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Consumer Group A</a:t>
              </a:r>
              <a:endParaRPr lang="ko-KR" altLang="en-US" sz="14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FDAD9F0-B585-4776-8EFF-1B3B1CDDDF15}"/>
                </a:ext>
              </a:extLst>
            </p:cNvPr>
            <p:cNvSpPr/>
            <p:nvPr/>
          </p:nvSpPr>
          <p:spPr>
            <a:xfrm>
              <a:off x="405678" y="4328164"/>
              <a:ext cx="1743912" cy="413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Consumer A</a:t>
              </a:r>
              <a:endParaRPr lang="ko-KR" altLang="en-US" sz="1400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EFA6A44-B3D5-43F1-BE2A-9B5BE681D580}"/>
                </a:ext>
              </a:extLst>
            </p:cNvPr>
            <p:cNvSpPr/>
            <p:nvPr/>
          </p:nvSpPr>
          <p:spPr>
            <a:xfrm>
              <a:off x="2501770" y="4205953"/>
              <a:ext cx="2052228" cy="886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Consumer Group B</a:t>
              </a:r>
              <a:endParaRPr lang="ko-KR" altLang="en-US" sz="14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D04AF20-0AE7-4278-A777-83004129ACF2}"/>
                </a:ext>
              </a:extLst>
            </p:cNvPr>
            <p:cNvSpPr/>
            <p:nvPr/>
          </p:nvSpPr>
          <p:spPr>
            <a:xfrm>
              <a:off x="2655928" y="4328164"/>
              <a:ext cx="1743912" cy="413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Consumer B</a:t>
              </a:r>
              <a:endParaRPr lang="ko-KR" altLang="en-US" sz="14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5230FF1A-8A8B-461A-A6A7-E411A0A0385F}"/>
                </a:ext>
              </a:extLst>
            </p:cNvPr>
            <p:cNvSpPr/>
            <p:nvPr/>
          </p:nvSpPr>
          <p:spPr>
            <a:xfrm>
              <a:off x="4752020" y="4205953"/>
              <a:ext cx="3924436" cy="8860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Consumer Group C</a:t>
              </a:r>
              <a:endParaRPr lang="ko-KR" altLang="en-US" sz="14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B9B68B6-E172-4ADF-93FA-97134AB47BF3}"/>
                </a:ext>
              </a:extLst>
            </p:cNvPr>
            <p:cNvSpPr/>
            <p:nvPr/>
          </p:nvSpPr>
          <p:spPr>
            <a:xfrm>
              <a:off x="4906178" y="4328164"/>
              <a:ext cx="1743912" cy="413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Consumer C</a:t>
              </a:r>
              <a:endParaRPr lang="ko-KR" altLang="en-US" sz="14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622663F-E44E-4474-90DF-2A71A36BD857}"/>
                </a:ext>
              </a:extLst>
            </p:cNvPr>
            <p:cNvSpPr/>
            <p:nvPr/>
          </p:nvSpPr>
          <p:spPr>
            <a:xfrm>
              <a:off x="6804248" y="4328164"/>
              <a:ext cx="1743912" cy="4137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Consumer D</a:t>
              </a:r>
              <a:endParaRPr lang="ko-KR" altLang="en-US" sz="14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37954FE-ED75-4B04-B330-707801592D9F}"/>
                </a:ext>
              </a:extLst>
            </p:cNvPr>
            <p:cNvCxnSpPr>
              <a:cxnSpLocks/>
              <a:stCxn id="3" idx="2"/>
              <a:endCxn id="13" idx="0"/>
            </p:cNvCxnSpPr>
            <p:nvPr/>
          </p:nvCxnSpPr>
          <p:spPr>
            <a:xfrm flipH="1">
              <a:off x="2411760" y="1059582"/>
              <a:ext cx="1050812" cy="1141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32C35FF-43F2-4928-AF4D-11225986EF96}"/>
                </a:ext>
              </a:extLst>
            </p:cNvPr>
            <p:cNvCxnSpPr>
              <a:cxnSpLocks/>
              <a:stCxn id="3" idx="2"/>
              <a:endCxn id="19" idx="0"/>
            </p:cNvCxnSpPr>
            <p:nvPr/>
          </p:nvCxnSpPr>
          <p:spPr>
            <a:xfrm>
              <a:off x="3462572" y="1059582"/>
              <a:ext cx="1001416" cy="1141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CAB02C9-3F14-4BCC-8B1D-445A946DFD7B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>
              <a:off x="5514800" y="1059582"/>
              <a:ext cx="1023372" cy="16607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E43D067-EFC5-4361-9604-E0A658584C58}"/>
                </a:ext>
              </a:extLst>
            </p:cNvPr>
            <p:cNvCxnSpPr>
              <a:cxnSpLocks/>
              <a:stCxn id="26" idx="2"/>
              <a:endCxn id="23" idx="0"/>
            </p:cNvCxnSpPr>
            <p:nvPr/>
          </p:nvCxnSpPr>
          <p:spPr>
            <a:xfrm>
              <a:off x="5514800" y="1059582"/>
              <a:ext cx="1023372" cy="217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B02BE40B-5F79-4FDF-B65E-130CE8274CB2}"/>
                </a:ext>
              </a:extLst>
            </p:cNvPr>
            <p:cNvCxnSpPr>
              <a:cxnSpLocks/>
              <a:stCxn id="23" idx="2"/>
              <a:endCxn id="41" idx="0"/>
            </p:cNvCxnSpPr>
            <p:nvPr/>
          </p:nvCxnSpPr>
          <p:spPr>
            <a:xfrm>
              <a:off x="6538172" y="3609376"/>
              <a:ext cx="1138032" cy="7187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E58488C-3C29-47B9-A59C-03896480B5DB}"/>
                </a:ext>
              </a:extLst>
            </p:cNvPr>
            <p:cNvCxnSpPr>
              <a:cxnSpLocks/>
              <a:stCxn id="25" idx="2"/>
              <a:endCxn id="41" idx="0"/>
            </p:cNvCxnSpPr>
            <p:nvPr/>
          </p:nvCxnSpPr>
          <p:spPr>
            <a:xfrm>
              <a:off x="6538172" y="3090563"/>
              <a:ext cx="1138032" cy="12376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3FFE380-A151-4112-BCC2-A501527A5894}"/>
                </a:ext>
              </a:extLst>
            </p:cNvPr>
            <p:cNvCxnSpPr>
              <a:cxnSpLocks/>
              <a:stCxn id="14" idx="2"/>
              <a:endCxn id="28" idx="0"/>
            </p:cNvCxnSpPr>
            <p:nvPr/>
          </p:nvCxnSpPr>
          <p:spPr>
            <a:xfrm flipH="1">
              <a:off x="1277634" y="3090563"/>
              <a:ext cx="1134126" cy="12376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E1466B0-AD3A-4D87-8168-3ED31B40A844}"/>
                </a:ext>
              </a:extLst>
            </p:cNvPr>
            <p:cNvCxnSpPr>
              <a:cxnSpLocks/>
              <a:stCxn id="13" idx="2"/>
              <a:endCxn id="28" idx="0"/>
            </p:cNvCxnSpPr>
            <p:nvPr/>
          </p:nvCxnSpPr>
          <p:spPr>
            <a:xfrm flipH="1">
              <a:off x="1277634" y="2571750"/>
              <a:ext cx="1134126" cy="17564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FE3EABF-FDD9-4BF7-BF55-3A40EBCC6292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 flipH="1">
              <a:off x="3527884" y="2571750"/>
              <a:ext cx="936104" cy="17564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C14E7C3-E3F0-4114-8328-52EC5812BB4F}"/>
                </a:ext>
              </a:extLst>
            </p:cNvPr>
            <p:cNvCxnSpPr>
              <a:cxnSpLocks/>
              <a:stCxn id="3" idx="2"/>
              <a:endCxn id="14" idx="0"/>
            </p:cNvCxnSpPr>
            <p:nvPr/>
          </p:nvCxnSpPr>
          <p:spPr>
            <a:xfrm flipH="1">
              <a:off x="2411760" y="1059582"/>
              <a:ext cx="1050812" cy="16607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E5603FF-361F-4F8C-86B9-B59035D725D6}"/>
                </a:ext>
              </a:extLst>
            </p:cNvPr>
            <p:cNvCxnSpPr>
              <a:cxnSpLocks/>
              <a:stCxn id="24" idx="2"/>
              <a:endCxn id="40" idx="0"/>
            </p:cNvCxnSpPr>
            <p:nvPr/>
          </p:nvCxnSpPr>
          <p:spPr>
            <a:xfrm flipH="1">
              <a:off x="5778134" y="2571750"/>
              <a:ext cx="760038" cy="17564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F0DA32C-7E98-4A65-82C7-439DE6A8B0B7}"/>
                </a:ext>
              </a:extLst>
            </p:cNvPr>
            <p:cNvCxnSpPr>
              <a:cxnSpLocks/>
              <a:stCxn id="26" idx="2"/>
              <a:endCxn id="24" idx="0"/>
            </p:cNvCxnSpPr>
            <p:nvPr/>
          </p:nvCxnSpPr>
          <p:spPr>
            <a:xfrm>
              <a:off x="5514800" y="1059582"/>
              <a:ext cx="1023372" cy="1141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B646D07-6343-4FE7-A291-3D9A676E7510}"/>
                </a:ext>
              </a:extLst>
            </p:cNvPr>
            <p:cNvCxnSpPr>
              <a:cxnSpLocks/>
              <a:stCxn id="19" idx="2"/>
              <a:endCxn id="40" idx="0"/>
            </p:cNvCxnSpPr>
            <p:nvPr/>
          </p:nvCxnSpPr>
          <p:spPr>
            <a:xfrm>
              <a:off x="4463988" y="2571749"/>
              <a:ext cx="1314146" cy="17564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0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75656" y="483518"/>
            <a:ext cx="1872208" cy="4104449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Broker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483518"/>
            <a:ext cx="1872208" cy="4104449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483518"/>
            <a:ext cx="1872208" cy="4104449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Broker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80711-9222-475F-8F0D-50BD15568FE4}"/>
              </a:ext>
            </a:extLst>
          </p:cNvPr>
          <p:cNvSpPr/>
          <p:nvPr/>
        </p:nvSpPr>
        <p:spPr>
          <a:xfrm>
            <a:off x="1691680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691680" y="3954033"/>
            <a:ext cx="1440160" cy="301460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Zookeeper</a:t>
            </a:r>
            <a:endParaRPr lang="ko-KR" altLang="en-US" sz="12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EEACE4F-7D34-4A24-9326-72E175C885BF}"/>
              </a:ext>
            </a:extLst>
          </p:cNvPr>
          <p:cNvSpPr/>
          <p:nvPr/>
        </p:nvSpPr>
        <p:spPr>
          <a:xfrm>
            <a:off x="3779912" y="3954033"/>
            <a:ext cx="1440160" cy="301460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Zookeeper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F02F3C3-ADBA-499A-8EA9-E5AED16751BC}"/>
              </a:ext>
            </a:extLst>
          </p:cNvPr>
          <p:cNvSpPr/>
          <p:nvPr/>
        </p:nvSpPr>
        <p:spPr>
          <a:xfrm>
            <a:off x="5868144" y="3954033"/>
            <a:ext cx="1440160" cy="301460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Zookeeper</a:t>
            </a:r>
            <a:endParaRPr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5220072" y="410476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C1DEF5A-EC2A-4C6F-BF23-DC436B4AF942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131840" y="410476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564766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070DDBB-C45F-422E-861A-975578A329CC}"/>
              </a:ext>
            </a:extLst>
          </p:cNvPr>
          <p:cNvSpPr/>
          <p:nvPr/>
        </p:nvSpPr>
        <p:spPr>
          <a:xfrm>
            <a:off x="1691680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094E8F-532F-442F-B6E4-AEF302B45199}"/>
              </a:ext>
            </a:extLst>
          </p:cNvPr>
          <p:cNvSpPr/>
          <p:nvPr/>
        </p:nvSpPr>
        <p:spPr>
          <a:xfrm>
            <a:off x="5868144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720585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434221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703308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703307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675680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675680"/>
            <a:ext cx="7920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9219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32504</TotalTime>
  <Words>118</Words>
  <Application>Microsoft Office PowerPoint</Application>
  <PresentationFormat>화면 슬라이드 쇼(16:9)</PresentationFormat>
  <Paragraphs>64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Kafka Architecture</vt:lpstr>
      <vt:lpstr>Partition, Consumer Group</vt:lpstr>
      <vt:lpstr>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4788</cp:revision>
  <dcterms:created xsi:type="dcterms:W3CDTF">2006-10-05T04:04:58Z</dcterms:created>
  <dcterms:modified xsi:type="dcterms:W3CDTF">2019-02-20T15:00:35Z</dcterms:modified>
</cp:coreProperties>
</file>