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2" r:id="rId2"/>
    <p:sldId id="397" r:id="rId3"/>
    <p:sldId id="39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360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400" b="1"/>
              <a:t>Monitor, OSD, Manager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43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  <a:endParaRPr lang="en-US" altLang="ko-KR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400" b="1"/>
              <a:t>Monitor, OSD, Manager</a:t>
            </a:r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4028455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400" b="1"/>
              <a:t>Monitor, OSD, Manager</a:t>
            </a:r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625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192.168.0.33</a:t>
            </a:r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973077" y="3039802"/>
            <a:ext cx="641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73718" y="3039802"/>
            <a:ext cx="2633458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1973718" y="3039802"/>
            <a:ext cx="5267559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836579" y="3039802"/>
            <a:ext cx="1400240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C7B2586A-E3BD-4764-B800-E49EA4331EC5}"/>
              </a:ext>
            </a:extLst>
          </p:cNvPr>
          <p:cNvSpPr/>
          <p:nvPr/>
        </p:nvSpPr>
        <p:spPr>
          <a:xfrm>
            <a:off x="174197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192.168.0.30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78C9C6-9A98-42E9-9BDD-105CD96EB4CC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52918" y="3039802"/>
            <a:ext cx="122080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9FEE3CEF-16B4-45CD-AECB-C5503C7D9330}"/>
              </a:ext>
            </a:extLst>
          </p:cNvPr>
          <p:cNvSpPr/>
          <p:nvPr/>
        </p:nvSpPr>
        <p:spPr>
          <a:xfrm>
            <a:off x="3348386" y="3393954"/>
            <a:ext cx="2508665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400" b="1"/>
              <a:t>Deploy</a:t>
            </a:r>
            <a:endParaRPr lang="ko-KR" altLang="en-US" sz="1400" b="1" dirty="0"/>
          </a:p>
        </p:txBody>
      </p:sp>
      <p:sp>
        <p:nvSpPr>
          <p:cNvPr id="63" name="모서리가 둥근 직사각형 18">
            <a:extLst>
              <a:ext uri="{FF2B5EF4-FFF2-40B4-BE49-F238E27FC236}">
                <a16:creationId xmlns:a16="http://schemas.microsoft.com/office/drawing/2014/main" id="{DC1681D7-E546-455C-875A-B92EF1E76541}"/>
              </a:ext>
            </a:extLst>
          </p:cNvPr>
          <p:cNvSpPr/>
          <p:nvPr/>
        </p:nvSpPr>
        <p:spPr>
          <a:xfrm>
            <a:off x="3411103" y="3976862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F225625C-3E74-4151-AF2D-ED9083793E66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3A4912C-4ECD-42A0-A803-D9C8886A8E5A}"/>
              </a:ext>
            </a:extLst>
          </p:cNvPr>
          <p:cNvCxnSpPr>
            <a:cxnSpLocks/>
            <a:stCxn id="63" idx="1"/>
            <a:endCxn id="48" idx="3"/>
          </p:cNvCxnSpPr>
          <p:nvPr/>
        </p:nvCxnSpPr>
        <p:spPr>
          <a:xfrm flipH="1" flipV="1">
            <a:off x="2624403" y="3882952"/>
            <a:ext cx="786700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10D4476-DA56-487E-96F9-2D769592E99B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 flipV="1">
            <a:off x="5794337" y="3882952"/>
            <a:ext cx="791798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id="{79E20FD5-F5D1-4764-B569-A02564C1B0C6}"/>
              </a:ext>
            </a:extLst>
          </p:cNvPr>
          <p:cNvSpPr/>
          <p:nvPr/>
        </p:nvSpPr>
        <p:spPr>
          <a:xfrm>
            <a:off x="6586135" y="3393953"/>
            <a:ext cx="1301368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</a:p>
          <a:p>
            <a:pPr algn="ctr"/>
            <a:r>
              <a:rPr lang="en-US" altLang="ko-KR" sz="1100" b="1"/>
              <a:t>Ceph Network</a:t>
            </a:r>
          </a:p>
        </p:txBody>
      </p:sp>
      <p:sp>
        <p:nvSpPr>
          <p:cNvPr id="48" name="모서리가 둥근 직사각형 46">
            <a:extLst>
              <a:ext uri="{FF2B5EF4-FFF2-40B4-BE49-F238E27FC236}">
                <a16:creationId xmlns:a16="http://schemas.microsoft.com/office/drawing/2014/main" id="{E3E62C22-5154-4267-91B1-81E5EE79C603}"/>
              </a:ext>
            </a:extLst>
          </p:cNvPr>
          <p:cNvSpPr/>
          <p:nvPr/>
        </p:nvSpPr>
        <p:spPr>
          <a:xfrm>
            <a:off x="1323033" y="3393953"/>
            <a:ext cx="1301370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sp>
        <p:nvSpPr>
          <p:cNvPr id="50" name="구름 49">
            <a:extLst>
              <a:ext uri="{FF2B5EF4-FFF2-40B4-BE49-F238E27FC236}">
                <a16:creationId xmlns:a16="http://schemas.microsoft.com/office/drawing/2014/main" id="{8FCA7388-BBA7-447D-BE0E-902AE908A320}"/>
              </a:ext>
            </a:extLst>
          </p:cNvPr>
          <p:cNvSpPr/>
          <p:nvPr/>
        </p:nvSpPr>
        <p:spPr>
          <a:xfrm>
            <a:off x="149304" y="3587974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14E9173-E8B5-4DAB-94BB-08DB61843442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flipH="1" flipV="1">
            <a:off x="1258707" y="3879429"/>
            <a:ext cx="64326" cy="3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23">
            <a:extLst>
              <a:ext uri="{FF2B5EF4-FFF2-40B4-BE49-F238E27FC236}">
                <a16:creationId xmlns:a16="http://schemas.microsoft.com/office/drawing/2014/main" id="{D46904BD-A64B-4105-857C-E4C4695922DA}"/>
              </a:ext>
            </a:extLst>
          </p:cNvPr>
          <p:cNvSpPr/>
          <p:nvPr/>
        </p:nvSpPr>
        <p:spPr>
          <a:xfrm>
            <a:off x="7895568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36" name="모서리가 둥근 직사각형 23">
            <a:extLst>
              <a:ext uri="{FF2B5EF4-FFF2-40B4-BE49-F238E27FC236}">
                <a16:creationId xmlns:a16="http://schemas.microsoft.com/office/drawing/2014/main" id="{DD230581-9613-4B23-8799-1AC1E814E84A}"/>
              </a:ext>
            </a:extLst>
          </p:cNvPr>
          <p:cNvSpPr/>
          <p:nvPr/>
        </p:nvSpPr>
        <p:spPr>
          <a:xfrm>
            <a:off x="5261469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38" name="모서리가 둥근 직사각형 23">
            <a:extLst>
              <a:ext uri="{FF2B5EF4-FFF2-40B4-BE49-F238E27FC236}">
                <a16:creationId xmlns:a16="http://schemas.microsoft.com/office/drawing/2014/main" id="{899F5DFB-06D4-4117-AF4A-15A8593DD4A2}"/>
              </a:ext>
            </a:extLst>
          </p:cNvPr>
          <p:cNvSpPr/>
          <p:nvPr/>
        </p:nvSpPr>
        <p:spPr>
          <a:xfrm>
            <a:off x="2002416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</p:spTree>
    <p:extLst>
      <p:ext uri="{BB962C8B-B14F-4D97-AF65-F5344CB8AC3E}">
        <p14:creationId xmlns:p14="http://schemas.microsoft.com/office/powerpoint/2010/main" val="28079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72912-BADC-49BB-A023-BDDAD5178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BA704-C561-4BAF-888E-92592750D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915566"/>
            <a:ext cx="2926777" cy="1764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915566"/>
            <a:ext cx="2926777" cy="1764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OSD, Manager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915566"/>
            <a:ext cx="2926777" cy="1764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OSD, Manager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2607754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2607754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2607754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003798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363838"/>
            <a:ext cx="842030" cy="528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3269234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407E5BFF-B06D-498C-BAF3-9E9F19C2F81C}"/>
              </a:ext>
            </a:extLst>
          </p:cNvPr>
          <p:cNvSpPr/>
          <p:nvPr/>
        </p:nvSpPr>
        <p:spPr>
          <a:xfrm>
            <a:off x="3181781" y="3640160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640160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75C1BE3F-FC6F-459C-A16A-DF83514C0FD7}"/>
              </a:ext>
            </a:extLst>
          </p:cNvPr>
          <p:cNvSpPr/>
          <p:nvPr/>
        </p:nvSpPr>
        <p:spPr>
          <a:xfrm>
            <a:off x="654234" y="3003798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Outter</a:t>
            </a:r>
            <a:r>
              <a:rPr lang="ko-KR" altLang="en-US" sz="1200"/>
              <a:t> </a:t>
            </a:r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503E37-9241-434B-A1DC-981037B42896}"/>
              </a:ext>
            </a:extLst>
          </p:cNvPr>
          <p:cNvCxnSpPr>
            <a:cxnSpLocks/>
            <a:stCxn id="23" idx="2"/>
            <a:endCxn id="26" idx="3"/>
          </p:cNvCxnSpPr>
          <p:nvPr/>
        </p:nvCxnSpPr>
        <p:spPr>
          <a:xfrm flipH="1">
            <a:off x="1498884" y="3723878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구름 25">
            <a:extLst>
              <a:ext uri="{FF2B5EF4-FFF2-40B4-BE49-F238E27FC236}">
                <a16:creationId xmlns:a16="http://schemas.microsoft.com/office/drawing/2014/main" id="{3F399EE3-A725-4F35-AF3A-C597D9B13AB6}"/>
              </a:ext>
            </a:extLst>
          </p:cNvPr>
          <p:cNvSpPr/>
          <p:nvPr/>
        </p:nvSpPr>
        <p:spPr>
          <a:xfrm>
            <a:off x="840365" y="3861048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C56CD089-A540-48C6-986E-4F6F9776236E}"/>
              </a:ext>
            </a:extLst>
          </p:cNvPr>
          <p:cNvSpPr/>
          <p:nvPr/>
        </p:nvSpPr>
        <p:spPr>
          <a:xfrm>
            <a:off x="108665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24C93888-0954-4FA7-A7FA-30241B223691}"/>
              </a:ext>
            </a:extLst>
          </p:cNvPr>
          <p:cNvSpPr/>
          <p:nvPr/>
        </p:nvSpPr>
        <p:spPr>
          <a:xfrm>
            <a:off x="3181781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B4D00158-D5B2-4A8D-9FFF-0921169FA03F}"/>
              </a:ext>
            </a:extLst>
          </p:cNvPr>
          <p:cNvSpPr/>
          <p:nvPr/>
        </p:nvSpPr>
        <p:spPr>
          <a:xfrm>
            <a:off x="6254897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0BE8E50-DFEA-407B-BCF3-E8D5766DA635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783839" y="2607754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1E4738-255F-4692-83E6-BD446A88E0A5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1504831" y="2607754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3C5C4AA-285D-4395-B8C7-ACEA5615C390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1504831" y="2607754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956A982-E53B-4430-B42C-D01DDA1A1C90}"/>
              </a:ext>
            </a:extLst>
          </p:cNvPr>
          <p:cNvCxnSpPr>
            <a:cxnSpLocks/>
            <a:stCxn id="44" idx="1"/>
            <a:endCxn id="23" idx="3"/>
          </p:cNvCxnSpPr>
          <p:nvPr/>
        </p:nvCxnSpPr>
        <p:spPr>
          <a:xfrm flipH="1" flipV="1">
            <a:off x="2355428" y="3363838"/>
            <a:ext cx="826353" cy="528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78B8D6-0CAA-4DAE-BDDD-4B72838930A3}"/>
              </a:ext>
            </a:extLst>
          </p:cNvPr>
          <p:cNvCxnSpPr>
            <a:cxnSpLocks/>
          </p:cNvCxnSpPr>
          <p:nvPr/>
        </p:nvCxnSpPr>
        <p:spPr>
          <a:xfrm flipH="1">
            <a:off x="2355428" y="3147814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5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43041</TotalTime>
  <Words>188</Words>
  <Application>Microsoft Office PowerPoint</Application>
  <PresentationFormat>화면 슬라이드 쇼(16:9)</PresentationFormat>
  <Paragraphs>88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Ceph</vt:lpstr>
      <vt:lpstr>PowerPoint 프레젠테이션</vt:lpstr>
      <vt:lpstr>Ceph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5228</cp:revision>
  <dcterms:created xsi:type="dcterms:W3CDTF">2006-10-05T04:04:58Z</dcterms:created>
  <dcterms:modified xsi:type="dcterms:W3CDTF">2019-07-15T15:29:19Z</dcterms:modified>
</cp:coreProperties>
</file>