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2" r:id="rId2"/>
    <p:sldId id="363" r:id="rId3"/>
    <p:sldId id="361" r:id="rId4"/>
    <p:sldId id="36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113" d="100"/>
          <a:sy n="113" d="100"/>
        </p:scale>
        <p:origin x="102" y="55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3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1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A31454E-CD9B-4BE3-A0A8-3F2016FE997A}"/>
              </a:ext>
            </a:extLst>
          </p:cNvPr>
          <p:cNvCxnSpPr>
            <a:cxnSpLocks/>
            <a:stCxn id="73" idx="2"/>
            <a:endCxn id="69" idx="0"/>
          </p:cNvCxnSpPr>
          <p:nvPr/>
        </p:nvCxnSpPr>
        <p:spPr>
          <a:xfrm>
            <a:off x="3455661" y="1167007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C0A07985-3511-4E28-8174-6D55423DCD73}"/>
              </a:ext>
            </a:extLst>
          </p:cNvPr>
          <p:cNvSpPr/>
          <p:nvPr/>
        </p:nvSpPr>
        <p:spPr>
          <a:xfrm>
            <a:off x="2410883" y="1594436"/>
            <a:ext cx="2089556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Rounting - Forwarding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0D16AB95-0AF9-40B4-9BD4-9326615CFF08}"/>
              </a:ext>
            </a:extLst>
          </p:cNvPr>
          <p:cNvSpPr/>
          <p:nvPr/>
        </p:nvSpPr>
        <p:spPr>
          <a:xfrm>
            <a:off x="2410883" y="807643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NF_IP_PRE_ROUTING </a:t>
            </a:r>
            <a:endParaRPr lang="ko-KR" altLang="en-US" sz="1200" b="1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335E67A-5548-4CC7-89F0-D5E60241254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118142" y="987325"/>
            <a:ext cx="292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13">
            <a:extLst>
              <a:ext uri="{FF2B5EF4-FFF2-40B4-BE49-F238E27FC236}">
                <a16:creationId xmlns:a16="http://schemas.microsoft.com/office/drawing/2014/main" id="{D52B370A-D30E-422C-BECD-9E205354C0D5}"/>
              </a:ext>
            </a:extLst>
          </p:cNvPr>
          <p:cNvSpPr/>
          <p:nvPr/>
        </p:nvSpPr>
        <p:spPr>
          <a:xfrm>
            <a:off x="2410883" y="2381229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NF_IP_FORWARD </a:t>
            </a:r>
            <a:endParaRPr lang="ko-KR" altLang="en-US" sz="1200" b="1" dirty="0"/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EF98D81D-8DB4-43C9-AE61-994B77C79C51}"/>
              </a:ext>
            </a:extLst>
          </p:cNvPr>
          <p:cNvSpPr/>
          <p:nvPr/>
        </p:nvSpPr>
        <p:spPr>
          <a:xfrm>
            <a:off x="2410883" y="3168022"/>
            <a:ext cx="2089556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Rounting - Interface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8744B08-1586-4200-BC13-2E2BF5708FFC}"/>
              </a:ext>
            </a:extLst>
          </p:cNvPr>
          <p:cNvCxnSpPr>
            <a:cxnSpLocks/>
            <a:stCxn id="69" idx="2"/>
            <a:endCxn id="90" idx="0"/>
          </p:cNvCxnSpPr>
          <p:nvPr/>
        </p:nvCxnSpPr>
        <p:spPr>
          <a:xfrm>
            <a:off x="3455661" y="1953800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188BDA8-B886-4638-9AFD-2D46CC81AD5F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3455661" y="2740593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E30B772-3C10-4BFA-B670-9DE3481E2572}"/>
              </a:ext>
            </a:extLst>
          </p:cNvPr>
          <p:cNvCxnSpPr>
            <a:cxnSpLocks/>
            <a:stCxn id="91" idx="2"/>
            <a:endCxn id="133" idx="0"/>
          </p:cNvCxnSpPr>
          <p:nvPr/>
        </p:nvCxnSpPr>
        <p:spPr>
          <a:xfrm>
            <a:off x="3455661" y="3527386"/>
            <a:ext cx="0" cy="424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3">
            <a:extLst>
              <a:ext uri="{FF2B5EF4-FFF2-40B4-BE49-F238E27FC236}">
                <a16:creationId xmlns:a16="http://schemas.microsoft.com/office/drawing/2014/main" id="{5FD8FD3B-01CC-42C8-A249-FDB9DED4AE85}"/>
              </a:ext>
            </a:extLst>
          </p:cNvPr>
          <p:cNvSpPr/>
          <p:nvPr/>
        </p:nvSpPr>
        <p:spPr>
          <a:xfrm>
            <a:off x="5148515" y="1594436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NF_IP_LOCAL_IN </a:t>
            </a:r>
            <a:endParaRPr lang="ko-KR" altLang="en-US" sz="1200" b="1" dirty="0"/>
          </a:p>
        </p:txBody>
      </p:sp>
      <p:sp>
        <p:nvSpPr>
          <p:cNvPr id="107" name="모서리가 둥근 직사각형 13">
            <a:extLst>
              <a:ext uri="{FF2B5EF4-FFF2-40B4-BE49-F238E27FC236}">
                <a16:creationId xmlns:a16="http://schemas.microsoft.com/office/drawing/2014/main" id="{AE4C0016-6E49-41D0-A0C7-AC4BAC9E411F}"/>
              </a:ext>
            </a:extLst>
          </p:cNvPr>
          <p:cNvSpPr/>
          <p:nvPr/>
        </p:nvSpPr>
        <p:spPr>
          <a:xfrm>
            <a:off x="5148515" y="3168022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NF_IP_LOCAL_OUT</a:t>
            </a:r>
            <a:endParaRPr lang="ko-KR" altLang="en-US" sz="1200" b="1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571CEB9-B092-48AF-9F94-5DA7BF4DA059}"/>
              </a:ext>
            </a:extLst>
          </p:cNvPr>
          <p:cNvCxnSpPr>
            <a:cxnSpLocks/>
            <a:stCxn id="69" idx="3"/>
            <a:endCxn id="106" idx="1"/>
          </p:cNvCxnSpPr>
          <p:nvPr/>
        </p:nvCxnSpPr>
        <p:spPr>
          <a:xfrm>
            <a:off x="4500439" y="1774118"/>
            <a:ext cx="648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684A8F4-A928-4E05-8076-6FA95E232649}"/>
              </a:ext>
            </a:extLst>
          </p:cNvPr>
          <p:cNvCxnSpPr>
            <a:cxnSpLocks/>
            <a:stCxn id="107" idx="1"/>
            <a:endCxn id="91" idx="3"/>
          </p:cNvCxnSpPr>
          <p:nvPr/>
        </p:nvCxnSpPr>
        <p:spPr>
          <a:xfrm flipH="1">
            <a:off x="4500439" y="3347704"/>
            <a:ext cx="648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5B28BA25-9598-45B5-A38C-E695902C3ECC}"/>
              </a:ext>
            </a:extLst>
          </p:cNvPr>
          <p:cNvSpPr/>
          <p:nvPr/>
        </p:nvSpPr>
        <p:spPr>
          <a:xfrm>
            <a:off x="5148515" y="2381229"/>
            <a:ext cx="2089556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(Application)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B1A0D3E-5BBF-4EFD-8D58-A7F1D7265A2E}"/>
              </a:ext>
            </a:extLst>
          </p:cNvPr>
          <p:cNvCxnSpPr>
            <a:cxnSpLocks/>
            <a:stCxn id="106" idx="2"/>
            <a:endCxn id="119" idx="0"/>
          </p:cNvCxnSpPr>
          <p:nvPr/>
        </p:nvCxnSpPr>
        <p:spPr>
          <a:xfrm>
            <a:off x="6193293" y="1953800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DA39DF8-0021-47C9-9A44-5AD566A18DC2}"/>
              </a:ext>
            </a:extLst>
          </p:cNvPr>
          <p:cNvCxnSpPr>
            <a:cxnSpLocks/>
            <a:stCxn id="119" idx="2"/>
            <a:endCxn id="107" idx="0"/>
          </p:cNvCxnSpPr>
          <p:nvPr/>
        </p:nvCxnSpPr>
        <p:spPr>
          <a:xfrm>
            <a:off x="6193293" y="2740593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">
            <a:extLst>
              <a:ext uri="{FF2B5EF4-FFF2-40B4-BE49-F238E27FC236}">
                <a16:creationId xmlns:a16="http://schemas.microsoft.com/office/drawing/2014/main" id="{60E1B928-2586-491F-B39A-DC34A0E794A2}"/>
              </a:ext>
            </a:extLst>
          </p:cNvPr>
          <p:cNvSpPr/>
          <p:nvPr/>
        </p:nvSpPr>
        <p:spPr>
          <a:xfrm>
            <a:off x="2410883" y="3951450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NF_IP_POST_ROUTING </a:t>
            </a:r>
            <a:endParaRPr lang="ko-KR" altLang="en-US" sz="1200" b="1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ED36CD1-6854-4613-B5FB-14EF7DFF466E}"/>
              </a:ext>
            </a:extLst>
          </p:cNvPr>
          <p:cNvCxnSpPr>
            <a:cxnSpLocks/>
            <a:stCxn id="133" idx="1"/>
          </p:cNvCxnSpPr>
          <p:nvPr/>
        </p:nvCxnSpPr>
        <p:spPr>
          <a:xfrm flipH="1">
            <a:off x="2116887" y="4131132"/>
            <a:ext cx="293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39551" y="807643"/>
            <a:ext cx="1577335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Network Interface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408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04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A31454E-CD9B-4BE3-A0A8-3F2016FE997A}"/>
              </a:ext>
            </a:extLst>
          </p:cNvPr>
          <p:cNvCxnSpPr>
            <a:cxnSpLocks/>
            <a:stCxn id="73" idx="2"/>
            <a:endCxn id="69" idx="0"/>
          </p:cNvCxnSpPr>
          <p:nvPr/>
        </p:nvCxnSpPr>
        <p:spPr>
          <a:xfrm>
            <a:off x="4389990" y="1167007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351A9F8D-662B-423F-B892-238E035AE8AB}"/>
              </a:ext>
            </a:extLst>
          </p:cNvPr>
          <p:cNvSpPr/>
          <p:nvPr/>
        </p:nvSpPr>
        <p:spPr>
          <a:xfrm>
            <a:off x="1547144" y="632631"/>
            <a:ext cx="1506582" cy="7093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Network</a:t>
            </a:r>
            <a:endParaRPr lang="ko-KR" altLang="en-US" sz="1200" dirty="0"/>
          </a:p>
        </p:txBody>
      </p:sp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C0A07985-3511-4E28-8174-6D55423DCD73}"/>
              </a:ext>
            </a:extLst>
          </p:cNvPr>
          <p:cNvSpPr/>
          <p:nvPr/>
        </p:nvSpPr>
        <p:spPr>
          <a:xfrm>
            <a:off x="3345212" y="1594436"/>
            <a:ext cx="2089556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Rounting - Forwarding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0D16AB95-0AF9-40B4-9BD4-9326615CFF08}"/>
              </a:ext>
            </a:extLst>
          </p:cNvPr>
          <p:cNvSpPr/>
          <p:nvPr/>
        </p:nvSpPr>
        <p:spPr>
          <a:xfrm>
            <a:off x="3345212" y="807643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NF_IP_PRE_ROUTING </a:t>
            </a:r>
            <a:endParaRPr lang="ko-KR" altLang="en-US" sz="1200" b="1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335E67A-5548-4CC7-89F0-D5E60241254D}"/>
              </a:ext>
            </a:extLst>
          </p:cNvPr>
          <p:cNvCxnSpPr>
            <a:cxnSpLocks/>
            <a:stCxn id="66" idx="0"/>
            <a:endCxn id="73" idx="1"/>
          </p:cNvCxnSpPr>
          <p:nvPr/>
        </p:nvCxnSpPr>
        <p:spPr>
          <a:xfrm>
            <a:off x="3052471" y="987325"/>
            <a:ext cx="292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13">
            <a:extLst>
              <a:ext uri="{FF2B5EF4-FFF2-40B4-BE49-F238E27FC236}">
                <a16:creationId xmlns:a16="http://schemas.microsoft.com/office/drawing/2014/main" id="{D52B370A-D30E-422C-BECD-9E205354C0D5}"/>
              </a:ext>
            </a:extLst>
          </p:cNvPr>
          <p:cNvSpPr/>
          <p:nvPr/>
        </p:nvSpPr>
        <p:spPr>
          <a:xfrm>
            <a:off x="3345212" y="2381229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NF_IP_FORWARD </a:t>
            </a:r>
            <a:endParaRPr lang="ko-KR" altLang="en-US" sz="1200" b="1" dirty="0"/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EF98D81D-8DB4-43C9-AE61-994B77C79C51}"/>
              </a:ext>
            </a:extLst>
          </p:cNvPr>
          <p:cNvSpPr/>
          <p:nvPr/>
        </p:nvSpPr>
        <p:spPr>
          <a:xfrm>
            <a:off x="3345212" y="3168022"/>
            <a:ext cx="2089556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Rounting - Interface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93" name="구름 92">
            <a:extLst>
              <a:ext uri="{FF2B5EF4-FFF2-40B4-BE49-F238E27FC236}">
                <a16:creationId xmlns:a16="http://schemas.microsoft.com/office/drawing/2014/main" id="{6C041A3F-A351-4FA5-BE08-F31D0D253275}"/>
              </a:ext>
            </a:extLst>
          </p:cNvPr>
          <p:cNvSpPr/>
          <p:nvPr/>
        </p:nvSpPr>
        <p:spPr>
          <a:xfrm>
            <a:off x="1545889" y="3776438"/>
            <a:ext cx="1506582" cy="7093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Network</a:t>
            </a:r>
            <a:endParaRPr lang="ko-KR" altLang="en-US" sz="1200" dirty="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8744B08-1586-4200-BC13-2E2BF5708FFC}"/>
              </a:ext>
            </a:extLst>
          </p:cNvPr>
          <p:cNvCxnSpPr>
            <a:cxnSpLocks/>
            <a:stCxn id="69" idx="2"/>
            <a:endCxn id="90" idx="0"/>
          </p:cNvCxnSpPr>
          <p:nvPr/>
        </p:nvCxnSpPr>
        <p:spPr>
          <a:xfrm>
            <a:off x="4389990" y="1953800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188BDA8-B886-4638-9AFD-2D46CC81AD5F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4389990" y="2740593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E30B772-3C10-4BFA-B670-9DE3481E2572}"/>
              </a:ext>
            </a:extLst>
          </p:cNvPr>
          <p:cNvCxnSpPr>
            <a:cxnSpLocks/>
            <a:stCxn id="91" idx="2"/>
            <a:endCxn id="133" idx="0"/>
          </p:cNvCxnSpPr>
          <p:nvPr/>
        </p:nvCxnSpPr>
        <p:spPr>
          <a:xfrm>
            <a:off x="4389990" y="3527386"/>
            <a:ext cx="0" cy="424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3">
            <a:extLst>
              <a:ext uri="{FF2B5EF4-FFF2-40B4-BE49-F238E27FC236}">
                <a16:creationId xmlns:a16="http://schemas.microsoft.com/office/drawing/2014/main" id="{5FD8FD3B-01CC-42C8-A249-FDB9DED4AE85}"/>
              </a:ext>
            </a:extLst>
          </p:cNvPr>
          <p:cNvSpPr/>
          <p:nvPr/>
        </p:nvSpPr>
        <p:spPr>
          <a:xfrm>
            <a:off x="6082844" y="1594436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NF_IP_LOCAL_IN </a:t>
            </a:r>
            <a:endParaRPr lang="ko-KR" altLang="en-US" sz="1200" b="1" dirty="0"/>
          </a:p>
        </p:txBody>
      </p:sp>
      <p:sp>
        <p:nvSpPr>
          <p:cNvPr id="107" name="모서리가 둥근 직사각형 13">
            <a:extLst>
              <a:ext uri="{FF2B5EF4-FFF2-40B4-BE49-F238E27FC236}">
                <a16:creationId xmlns:a16="http://schemas.microsoft.com/office/drawing/2014/main" id="{AE4C0016-6E49-41D0-A0C7-AC4BAC9E411F}"/>
              </a:ext>
            </a:extLst>
          </p:cNvPr>
          <p:cNvSpPr/>
          <p:nvPr/>
        </p:nvSpPr>
        <p:spPr>
          <a:xfrm>
            <a:off x="6082844" y="3168022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NF_IP_LOCAL_OUT</a:t>
            </a:r>
            <a:endParaRPr lang="ko-KR" altLang="en-US" sz="1200" b="1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571CEB9-B092-48AF-9F94-5DA7BF4DA059}"/>
              </a:ext>
            </a:extLst>
          </p:cNvPr>
          <p:cNvCxnSpPr>
            <a:cxnSpLocks/>
            <a:stCxn id="69" idx="3"/>
            <a:endCxn id="106" idx="1"/>
          </p:cNvCxnSpPr>
          <p:nvPr/>
        </p:nvCxnSpPr>
        <p:spPr>
          <a:xfrm>
            <a:off x="5434768" y="1774118"/>
            <a:ext cx="648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684A8F4-A928-4E05-8076-6FA95E232649}"/>
              </a:ext>
            </a:extLst>
          </p:cNvPr>
          <p:cNvCxnSpPr>
            <a:cxnSpLocks/>
            <a:stCxn id="107" idx="1"/>
            <a:endCxn id="91" idx="3"/>
          </p:cNvCxnSpPr>
          <p:nvPr/>
        </p:nvCxnSpPr>
        <p:spPr>
          <a:xfrm flipH="1">
            <a:off x="5434768" y="3347704"/>
            <a:ext cx="648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5B28BA25-9598-45B5-A38C-E695902C3ECC}"/>
              </a:ext>
            </a:extLst>
          </p:cNvPr>
          <p:cNvSpPr/>
          <p:nvPr/>
        </p:nvSpPr>
        <p:spPr>
          <a:xfrm>
            <a:off x="6082844" y="2381229"/>
            <a:ext cx="2089556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(Application)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B1A0D3E-5BBF-4EFD-8D58-A7F1D7265A2E}"/>
              </a:ext>
            </a:extLst>
          </p:cNvPr>
          <p:cNvCxnSpPr>
            <a:cxnSpLocks/>
            <a:stCxn id="106" idx="2"/>
            <a:endCxn id="119" idx="0"/>
          </p:cNvCxnSpPr>
          <p:nvPr/>
        </p:nvCxnSpPr>
        <p:spPr>
          <a:xfrm>
            <a:off x="7127622" y="1953800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DA39DF8-0021-47C9-9A44-5AD566A18DC2}"/>
              </a:ext>
            </a:extLst>
          </p:cNvPr>
          <p:cNvCxnSpPr>
            <a:cxnSpLocks/>
            <a:stCxn id="119" idx="2"/>
            <a:endCxn id="107" idx="0"/>
          </p:cNvCxnSpPr>
          <p:nvPr/>
        </p:nvCxnSpPr>
        <p:spPr>
          <a:xfrm>
            <a:off x="7127622" y="2740593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">
            <a:extLst>
              <a:ext uri="{FF2B5EF4-FFF2-40B4-BE49-F238E27FC236}">
                <a16:creationId xmlns:a16="http://schemas.microsoft.com/office/drawing/2014/main" id="{60E1B928-2586-491F-B39A-DC34A0E794A2}"/>
              </a:ext>
            </a:extLst>
          </p:cNvPr>
          <p:cNvSpPr/>
          <p:nvPr/>
        </p:nvSpPr>
        <p:spPr>
          <a:xfrm>
            <a:off x="3345212" y="3951450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NF_IP_POST_ROUTING </a:t>
            </a:r>
            <a:endParaRPr lang="ko-KR" altLang="en-US" sz="1200" b="1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ED36CD1-6854-4613-B5FB-14EF7DFF466E}"/>
              </a:ext>
            </a:extLst>
          </p:cNvPr>
          <p:cNvCxnSpPr>
            <a:cxnSpLocks/>
            <a:stCxn id="133" idx="1"/>
            <a:endCxn id="93" idx="0"/>
          </p:cNvCxnSpPr>
          <p:nvPr/>
        </p:nvCxnSpPr>
        <p:spPr>
          <a:xfrm flipH="1">
            <a:off x="3051216" y="4131132"/>
            <a:ext cx="293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3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모서리가 둥근 직사각형 225"/>
          <p:cNvSpPr/>
          <p:nvPr/>
        </p:nvSpPr>
        <p:spPr>
          <a:xfrm>
            <a:off x="3782579" y="469546"/>
            <a:ext cx="3760418" cy="679868"/>
          </a:xfrm>
          <a:prstGeom prst="roundRect">
            <a:avLst>
              <a:gd name="adj" fmla="val 784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23259" y="75183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raw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22461" y="469546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Connection Tracking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9400" y="747703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mangle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15538" y="1537687"/>
            <a:ext cx="1008779" cy="33993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Rounting - Forwarding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15538" y="747703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nat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DNAT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39707" y="441409"/>
            <a:ext cx="1424158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PREROUTING</a:t>
            </a:r>
            <a:endParaRPr lang="ko-KR" altLang="en-US" sz="12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46332" y="2029381"/>
            <a:ext cx="1008779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INPUT</a:t>
            </a:r>
            <a:endParaRPr lang="ko-KR" altLang="en-US" sz="12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58443" y="1233552"/>
            <a:ext cx="1246138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FORWARD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47397" y="3276542"/>
            <a:ext cx="1008779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OUTPUT</a:t>
            </a:r>
            <a:endParaRPr lang="ko-KR" altLang="en-US" sz="1200" b="1" dirty="0"/>
          </a:p>
        </p:txBody>
      </p:sp>
      <p:cxnSp>
        <p:nvCxnSpPr>
          <p:cNvPr id="6" name="직선 화살표 연결선 5"/>
          <p:cNvCxnSpPr>
            <a:stCxn id="14" idx="1"/>
            <a:endCxn id="16" idx="3"/>
          </p:cNvCxnSpPr>
          <p:nvPr/>
        </p:nvCxnSpPr>
        <p:spPr>
          <a:xfrm flipH="1" flipV="1">
            <a:off x="3631240" y="639513"/>
            <a:ext cx="292019" cy="282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17" idx="1"/>
          </p:cNvCxnSpPr>
          <p:nvPr/>
        </p:nvCxnSpPr>
        <p:spPr>
          <a:xfrm>
            <a:off x="3631240" y="639513"/>
            <a:ext cx="1538160" cy="278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7" idx="3"/>
            <a:endCxn id="18" idx="1"/>
          </p:cNvCxnSpPr>
          <p:nvPr/>
        </p:nvCxnSpPr>
        <p:spPr>
          <a:xfrm>
            <a:off x="6178179" y="917670"/>
            <a:ext cx="2373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677122" y="154302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23261" y="154302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mangle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430984" y="154302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security</a:t>
            </a:r>
            <a:endParaRPr lang="ko-KR" altLang="en-US" sz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15539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mangle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169401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3262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security</a:t>
            </a:r>
            <a:endParaRPr lang="ko-KR" altLang="en-US" sz="12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677124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nat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SNAT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923260" y="295634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raw</a:t>
            </a:r>
            <a:endParaRPr lang="ko-KR" altLang="en-US" sz="12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677123" y="3595897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Connection Tracking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169401" y="359366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923262" y="359366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security</a:t>
            </a:r>
            <a:endParaRPr lang="ko-KR" altLang="en-US" sz="1200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433163" y="4174167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mangle</a:t>
            </a:r>
            <a:endParaRPr lang="ko-KR" altLang="en-US" sz="1200" dirty="0"/>
          </a:p>
        </p:txBody>
      </p:sp>
      <p:cxnSp>
        <p:nvCxnSpPr>
          <p:cNvPr id="148" name="직선 화살표 연결선 147"/>
          <p:cNvCxnSpPr>
            <a:stCxn id="18" idx="2"/>
            <a:endCxn id="19" idx="0"/>
          </p:cNvCxnSpPr>
          <p:nvPr/>
        </p:nvCxnSpPr>
        <p:spPr>
          <a:xfrm>
            <a:off x="6919928" y="1087637"/>
            <a:ext cx="0" cy="450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9" idx="1"/>
            <a:endCxn id="43" idx="3"/>
          </p:cNvCxnSpPr>
          <p:nvPr/>
        </p:nvCxnSpPr>
        <p:spPr>
          <a:xfrm flipH="1">
            <a:off x="4932040" y="1707654"/>
            <a:ext cx="1483498" cy="5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43" idx="1"/>
            <a:endCxn id="38" idx="3"/>
          </p:cNvCxnSpPr>
          <p:nvPr/>
        </p:nvCxnSpPr>
        <p:spPr>
          <a:xfrm flipH="1">
            <a:off x="3685901" y="1712993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38" idx="1"/>
            <a:endCxn id="51" idx="3"/>
          </p:cNvCxnSpPr>
          <p:nvPr/>
        </p:nvCxnSpPr>
        <p:spPr>
          <a:xfrm flipH="1">
            <a:off x="2439763" y="1712993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9" idx="2"/>
            <a:endCxn id="72" idx="0"/>
          </p:cNvCxnSpPr>
          <p:nvPr/>
        </p:nvCxnSpPr>
        <p:spPr>
          <a:xfrm>
            <a:off x="6919928" y="1877621"/>
            <a:ext cx="1" cy="4585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72" idx="1"/>
            <a:endCxn id="76" idx="3"/>
          </p:cNvCxnSpPr>
          <p:nvPr/>
        </p:nvCxnSpPr>
        <p:spPr>
          <a:xfrm flipH="1">
            <a:off x="6178179" y="2506172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76" idx="1"/>
            <a:endCxn id="82" idx="3"/>
          </p:cNvCxnSpPr>
          <p:nvPr/>
        </p:nvCxnSpPr>
        <p:spPr>
          <a:xfrm flipH="1">
            <a:off x="4932041" y="2506172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2" idx="1"/>
            <a:endCxn id="105" idx="3"/>
          </p:cNvCxnSpPr>
          <p:nvPr/>
        </p:nvCxnSpPr>
        <p:spPr>
          <a:xfrm flipH="1">
            <a:off x="3685903" y="2506172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14" idx="1"/>
            <a:endCxn id="118" idx="0"/>
          </p:cNvCxnSpPr>
          <p:nvPr/>
        </p:nvCxnSpPr>
        <p:spPr>
          <a:xfrm flipH="1">
            <a:off x="3181513" y="3126313"/>
            <a:ext cx="741747" cy="4695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모서리가 둥근 직사각형 190"/>
          <p:cNvSpPr/>
          <p:nvPr/>
        </p:nvSpPr>
        <p:spPr>
          <a:xfrm>
            <a:off x="5169401" y="2959417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mangle</a:t>
            </a:r>
            <a:endParaRPr lang="ko-KR" altLang="en-US" sz="1200" dirty="0"/>
          </a:p>
        </p:txBody>
      </p:sp>
      <p:cxnSp>
        <p:nvCxnSpPr>
          <p:cNvPr id="192" name="직선 화살표 연결선 191"/>
          <p:cNvCxnSpPr>
            <a:stCxn id="118" idx="0"/>
            <a:endCxn id="191" idx="1"/>
          </p:cNvCxnSpPr>
          <p:nvPr/>
        </p:nvCxnSpPr>
        <p:spPr>
          <a:xfrm flipV="1">
            <a:off x="3181513" y="3129384"/>
            <a:ext cx="1987888" cy="4665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모서리가 둥근 직사각형 195"/>
          <p:cNvSpPr/>
          <p:nvPr/>
        </p:nvSpPr>
        <p:spPr>
          <a:xfrm>
            <a:off x="6415539" y="3276542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nat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DNAT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97" name="직선 화살표 연결선 196"/>
          <p:cNvCxnSpPr>
            <a:stCxn id="191" idx="3"/>
            <a:endCxn id="196" idx="1"/>
          </p:cNvCxnSpPr>
          <p:nvPr/>
        </p:nvCxnSpPr>
        <p:spPr>
          <a:xfrm>
            <a:off x="6178180" y="3129384"/>
            <a:ext cx="237359" cy="317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96" idx="1"/>
            <a:endCxn id="125" idx="3"/>
          </p:cNvCxnSpPr>
          <p:nvPr/>
        </p:nvCxnSpPr>
        <p:spPr>
          <a:xfrm flipH="1">
            <a:off x="6178180" y="3446509"/>
            <a:ext cx="237359" cy="317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25" idx="1"/>
            <a:endCxn id="126" idx="3"/>
          </p:cNvCxnSpPr>
          <p:nvPr/>
        </p:nvCxnSpPr>
        <p:spPr>
          <a:xfrm flipH="1">
            <a:off x="4932041" y="3763633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2677124" y="4174167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nat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SNAT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15" name="직선 화살표 연결선 214"/>
          <p:cNvCxnSpPr>
            <a:stCxn id="127" idx="3"/>
            <a:endCxn id="209" idx="1"/>
          </p:cNvCxnSpPr>
          <p:nvPr/>
        </p:nvCxnSpPr>
        <p:spPr>
          <a:xfrm>
            <a:off x="2441942" y="4344134"/>
            <a:ext cx="2351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26" idx="0"/>
            <a:endCxn id="140" idx="2"/>
          </p:cNvCxnSpPr>
          <p:nvPr/>
        </p:nvCxnSpPr>
        <p:spPr>
          <a:xfrm flipH="1" flipV="1">
            <a:off x="1935374" y="3296280"/>
            <a:ext cx="2492278" cy="297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모서리가 둥근 직사각형 226"/>
          <p:cNvSpPr/>
          <p:nvPr/>
        </p:nvSpPr>
        <p:spPr>
          <a:xfrm>
            <a:off x="1312304" y="1259747"/>
            <a:ext cx="3738415" cy="679868"/>
          </a:xfrm>
          <a:prstGeom prst="roundRect">
            <a:avLst>
              <a:gd name="adj" fmla="val 711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2558444" y="2052927"/>
            <a:ext cx="4984553" cy="679868"/>
          </a:xfrm>
          <a:prstGeom prst="roundRect">
            <a:avLst>
              <a:gd name="adj" fmla="val 417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3804583" y="2877927"/>
            <a:ext cx="3738414" cy="1101292"/>
          </a:xfrm>
          <a:prstGeom prst="roundRect">
            <a:avLst>
              <a:gd name="adj" fmla="val 431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1846365" y="4483482"/>
            <a:ext cx="1424158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POSTROUTING</a:t>
            </a:r>
            <a:endParaRPr lang="ko-KR" altLang="en-US" sz="1200" b="1" dirty="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1312306" y="4102803"/>
            <a:ext cx="2492277" cy="703153"/>
          </a:xfrm>
          <a:prstGeom prst="roundRect">
            <a:avLst>
              <a:gd name="adj" fmla="val 431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82" name="직선 화살표 연결선 281"/>
          <p:cNvCxnSpPr>
            <a:stCxn id="51" idx="2"/>
            <a:endCxn id="140" idx="0"/>
          </p:cNvCxnSpPr>
          <p:nvPr/>
        </p:nvCxnSpPr>
        <p:spPr>
          <a:xfrm>
            <a:off x="1935374" y="1882960"/>
            <a:ext cx="0" cy="1073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stCxn id="321" idx="0"/>
            <a:endCxn id="14" idx="1"/>
          </p:cNvCxnSpPr>
          <p:nvPr/>
        </p:nvCxnSpPr>
        <p:spPr>
          <a:xfrm flipV="1">
            <a:off x="2565073" y="921803"/>
            <a:ext cx="1358186" cy="22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구름 320"/>
          <p:cNvSpPr/>
          <p:nvPr/>
        </p:nvSpPr>
        <p:spPr>
          <a:xfrm>
            <a:off x="1319973" y="630700"/>
            <a:ext cx="1246138" cy="58675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Network</a:t>
            </a:r>
            <a:endParaRPr lang="ko-KR" altLang="en-US" sz="1200" dirty="0"/>
          </a:p>
        </p:txBody>
      </p:sp>
      <p:cxnSp>
        <p:nvCxnSpPr>
          <p:cNvPr id="339" name="직선 화살표 연결선 338"/>
          <p:cNvCxnSpPr>
            <a:stCxn id="209" idx="3"/>
          </p:cNvCxnSpPr>
          <p:nvPr/>
        </p:nvCxnSpPr>
        <p:spPr>
          <a:xfrm>
            <a:off x="3685903" y="4344134"/>
            <a:ext cx="29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구름 347"/>
          <p:cNvSpPr/>
          <p:nvPr/>
        </p:nvSpPr>
        <p:spPr>
          <a:xfrm>
            <a:off x="3982602" y="4111779"/>
            <a:ext cx="1246138" cy="58675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Network</a:t>
            </a:r>
            <a:endParaRPr lang="ko-KR" altLang="en-US" sz="12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08104" y="4174167"/>
            <a:ext cx="356040" cy="160365"/>
          </a:xfrm>
          <a:prstGeom prst="roundRect">
            <a:avLst>
              <a:gd name="adj" fmla="val 3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864143" y="4069930"/>
            <a:ext cx="1424157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 iptables’s table</a:t>
            </a:r>
            <a:endParaRPr lang="ko-KR" altLang="en-US" sz="12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5508104" y="4495594"/>
            <a:ext cx="356040" cy="160365"/>
          </a:xfrm>
          <a:prstGeom prst="roundRect">
            <a:avLst>
              <a:gd name="adj" fmla="val 2660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68" name="직선 화살표 연결선 67"/>
          <p:cNvCxnSpPr>
            <a:stCxn id="105" idx="2"/>
          </p:cNvCxnSpPr>
          <p:nvPr/>
        </p:nvCxnSpPr>
        <p:spPr>
          <a:xfrm flipH="1">
            <a:off x="3181512" y="2676139"/>
            <a:ext cx="2" cy="2802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114" idx="1"/>
          </p:cNvCxnSpPr>
          <p:nvPr/>
        </p:nvCxnSpPr>
        <p:spPr>
          <a:xfrm>
            <a:off x="3685901" y="3126313"/>
            <a:ext cx="2373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5864143" y="4397882"/>
            <a:ext cx="1665345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 not iptables’s table</a:t>
            </a:r>
            <a:endParaRPr lang="ko-KR" altLang="en-US" sz="1200" dirty="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430984" y="2956346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Routing -</a:t>
            </a:r>
          </a:p>
          <a:p>
            <a:pPr algn="ctr"/>
            <a:r>
              <a:rPr lang="en-US" altLang="ko-KR" sz="1100">
                <a:solidFill>
                  <a:schemeClr val="tx2"/>
                </a:solidFill>
              </a:rPr>
              <a:t>Interface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145" name="직선 화살표 연결선 144"/>
          <p:cNvCxnSpPr>
            <a:stCxn id="140" idx="2"/>
          </p:cNvCxnSpPr>
          <p:nvPr/>
        </p:nvCxnSpPr>
        <p:spPr>
          <a:xfrm>
            <a:off x="1935374" y="3296280"/>
            <a:ext cx="0" cy="877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2677121" y="2960250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Process</a:t>
            </a:r>
          </a:p>
          <a:p>
            <a:pPr algn="ctr"/>
            <a:r>
              <a:rPr lang="en-US" altLang="ko-KR" sz="1100">
                <a:solidFill>
                  <a:schemeClr val="tx2"/>
                </a:solidFill>
              </a:rPr>
              <a:t>(Application)</a:t>
            </a:r>
          </a:p>
        </p:txBody>
      </p:sp>
    </p:spTree>
    <p:extLst>
      <p:ext uri="{BB962C8B-B14F-4D97-AF65-F5344CB8AC3E}">
        <p14:creationId xmlns:p14="http://schemas.microsoft.com/office/powerpoint/2010/main" val="378216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32090</TotalTime>
  <Words>151</Words>
  <Application>Microsoft Office PowerPoint</Application>
  <PresentationFormat>화면 슬라이드 쇼(16:9)</PresentationFormat>
  <Paragraphs>56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4772</cp:revision>
  <dcterms:created xsi:type="dcterms:W3CDTF">2006-10-05T04:04:58Z</dcterms:created>
  <dcterms:modified xsi:type="dcterms:W3CDTF">2019-05-08T13:00:19Z</dcterms:modified>
</cp:coreProperties>
</file>