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0" r:id="rId2"/>
    <p:sldId id="359" r:id="rId3"/>
    <p:sldId id="357" r:id="rId4"/>
    <p:sldId id="362" r:id="rId5"/>
    <p:sldId id="361" r:id="rId6"/>
    <p:sldId id="364" r:id="rId7"/>
    <p:sldId id="3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 varScale="1">
        <p:scale>
          <a:sx n="138" d="100"/>
          <a:sy n="138" d="100"/>
        </p:scale>
        <p:origin x="2808" y="1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58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9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779912" y="1995686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(VIP)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Master DB</a:t>
            </a:r>
            <a:endParaRPr lang="ko-KR" altLang="en-US" sz="16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787774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Slave DB</a:t>
            </a:r>
            <a:endParaRPr lang="ko-KR" altLang="en-US" sz="1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779912" y="1203598"/>
            <a:ext cx="151216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147814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43584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ACF36D-2E91-464F-8D4D-31C050A7E66A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F30E4-7765-4BD0-B7FA-1BBFE2897562}"/>
              </a:ext>
            </a:extLst>
          </p:cNvPr>
          <p:cNvSpPr txBox="1"/>
          <p:nvPr/>
        </p:nvSpPr>
        <p:spPr>
          <a:xfrm>
            <a:off x="2915816" y="312806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11762" y="2191965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8" y="2201837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83970" y="2479997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01421-1868-4F1F-9490-210E6497D2C4}"/>
              </a:ext>
            </a:extLst>
          </p:cNvPr>
          <p:cNvSpPr txBox="1"/>
          <p:nvPr/>
        </p:nvSpPr>
        <p:spPr>
          <a:xfrm>
            <a:off x="2915816" y="3632125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81112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617115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739076" y="1203598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83401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119404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119404" y="1825555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546144" y="1615358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83345" y="2003627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956396" y="1930228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241365" y="1549847"/>
            <a:ext cx="0" cy="2606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85727" y="299267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713511" y="277174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Bin Log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246702" y="322530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519752" y="3147814"/>
            <a:ext cx="849890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</a:t>
            </a:r>
          </a:p>
          <a:p>
            <a:pPr algn="ctr"/>
            <a:r>
              <a:rPr lang="en-US" altLang="ko-KR" sz="1100"/>
              <a:t> Relay Log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122198" y="2490178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534072" y="2283718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246702" y="371068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519752" y="3633196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736828-CB52-40D4-B64A-3563E9E6D258}"/>
              </a:ext>
            </a:extLst>
          </p:cNvPr>
          <p:cNvCxnSpPr>
            <a:cxnSpLocks/>
          </p:cNvCxnSpPr>
          <p:nvPr/>
        </p:nvCxnSpPr>
        <p:spPr>
          <a:xfrm>
            <a:off x="4691493" y="2706202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72ED84-063F-4D55-A9D7-C0EA9500DDA7}"/>
              </a:ext>
            </a:extLst>
          </p:cNvPr>
          <p:cNvSpPr txBox="1"/>
          <p:nvPr/>
        </p:nvSpPr>
        <p:spPr>
          <a:xfrm>
            <a:off x="4708132" y="2483709"/>
            <a:ext cx="152719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 Bin Log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798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1256424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-23916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2746245" y="1347614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73674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4115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255370" y="1969571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649229" y="175937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1736690" y="214764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1997798" y="2074244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226564" y="1693863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1743522" y="2703037"/>
            <a:ext cx="14830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1765537" y="2498138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3231668" y="2951917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3492776" y="2901842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1736744" y="345096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2130603" y="324450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243826" y="3654585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637685" y="3448125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3231668" y="3634425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3498206" y="3561026"/>
            <a:ext cx="107378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94D8A-CD21-4014-B415-81823207B427}"/>
              </a:ext>
            </a:extLst>
          </p:cNvPr>
          <p:cNvSpPr txBox="1"/>
          <p:nvPr/>
        </p:nvSpPr>
        <p:spPr>
          <a:xfrm>
            <a:off x="5948247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1838E2-16A0-4533-87BA-9C5394ACA366}"/>
              </a:ext>
            </a:extLst>
          </p:cNvPr>
          <p:cNvSpPr txBox="1"/>
          <p:nvPr/>
        </p:nvSpPr>
        <p:spPr>
          <a:xfrm>
            <a:off x="445265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165A8-F403-4E75-B286-FE14E06F9007}"/>
              </a:ext>
            </a:extLst>
          </p:cNvPr>
          <p:cNvSpPr txBox="1"/>
          <p:nvPr/>
        </p:nvSpPr>
        <p:spPr>
          <a:xfrm>
            <a:off x="7438068" y="1419622"/>
            <a:ext cx="96063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B5CBE5-56FF-4AF9-9EC6-2FEC237A970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428567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965376D-5DDF-4F84-B7B0-FA22EB79D85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932977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F85573-418F-4F82-8746-6F75ED60B2D1}"/>
              </a:ext>
            </a:extLst>
          </p:cNvPr>
          <p:cNvCxnSpPr>
            <a:cxnSpLocks/>
          </p:cNvCxnSpPr>
          <p:nvPr/>
        </p:nvCxnSpPr>
        <p:spPr>
          <a:xfrm>
            <a:off x="4947193" y="2041579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53EC59-796D-46BD-AB66-52AD99265906}"/>
              </a:ext>
            </a:extLst>
          </p:cNvPr>
          <p:cNvSpPr txBox="1"/>
          <p:nvPr/>
        </p:nvSpPr>
        <p:spPr>
          <a:xfrm>
            <a:off x="5341052" y="1831382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76DB200-F5F1-4114-80E1-F6C478DC6487}"/>
              </a:ext>
            </a:extLst>
          </p:cNvPr>
          <p:cNvSpPr/>
          <p:nvPr/>
        </p:nvSpPr>
        <p:spPr>
          <a:xfrm>
            <a:off x="6428513" y="3228420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AA227-56FF-4403-89B7-0C14C086F619}"/>
              </a:ext>
            </a:extLst>
          </p:cNvPr>
          <p:cNvSpPr txBox="1"/>
          <p:nvPr/>
        </p:nvSpPr>
        <p:spPr>
          <a:xfrm>
            <a:off x="6689621" y="3155021"/>
            <a:ext cx="1001075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F20572-AFDC-4E46-B00E-DFFE3BD1073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918387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C6CEBC-1725-46D8-AA7E-78E839975175}"/>
              </a:ext>
            </a:extLst>
          </p:cNvPr>
          <p:cNvCxnSpPr>
            <a:cxnSpLocks/>
          </p:cNvCxnSpPr>
          <p:nvPr/>
        </p:nvCxnSpPr>
        <p:spPr>
          <a:xfrm>
            <a:off x="6426236" y="2272593"/>
            <a:ext cx="149215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C7D014-A77C-4E7F-B05B-B54CEE06ED3D}"/>
              </a:ext>
            </a:extLst>
          </p:cNvPr>
          <p:cNvSpPr txBox="1"/>
          <p:nvPr/>
        </p:nvSpPr>
        <p:spPr>
          <a:xfrm>
            <a:off x="6457360" y="2067694"/>
            <a:ext cx="141294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05466FE3-4891-4A7C-B7CA-71FAFB776A78}"/>
              </a:ext>
            </a:extLst>
          </p:cNvPr>
          <p:cNvSpPr/>
          <p:nvPr/>
        </p:nvSpPr>
        <p:spPr>
          <a:xfrm>
            <a:off x="7923491" y="2521473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6AAE97-C6D8-411E-8D5A-73E86265F933}"/>
              </a:ext>
            </a:extLst>
          </p:cNvPr>
          <p:cNvSpPr txBox="1"/>
          <p:nvPr/>
        </p:nvSpPr>
        <p:spPr>
          <a:xfrm>
            <a:off x="8184599" y="2471398"/>
            <a:ext cx="79449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4653B4D-D4BB-415E-8BA4-4DF79D827624}"/>
              </a:ext>
            </a:extLst>
          </p:cNvPr>
          <p:cNvCxnSpPr>
            <a:cxnSpLocks/>
          </p:cNvCxnSpPr>
          <p:nvPr/>
        </p:nvCxnSpPr>
        <p:spPr>
          <a:xfrm>
            <a:off x="6428567" y="3020520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0558C5B-A2D9-44E8-8886-0A3E3E6D297F}"/>
              </a:ext>
            </a:extLst>
          </p:cNvPr>
          <p:cNvSpPr txBox="1"/>
          <p:nvPr/>
        </p:nvSpPr>
        <p:spPr>
          <a:xfrm>
            <a:off x="6822426" y="2814061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54B021F-82BA-45E8-8F0D-EF4FD8164DD9}"/>
              </a:ext>
            </a:extLst>
          </p:cNvPr>
          <p:cNvCxnSpPr>
            <a:cxnSpLocks/>
          </p:cNvCxnSpPr>
          <p:nvPr/>
        </p:nvCxnSpPr>
        <p:spPr>
          <a:xfrm>
            <a:off x="4935649" y="3714314"/>
            <a:ext cx="148137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AFEF71-B7CA-407E-8F2E-22177F3CF33A}"/>
              </a:ext>
            </a:extLst>
          </p:cNvPr>
          <p:cNvSpPr txBox="1"/>
          <p:nvPr/>
        </p:nvSpPr>
        <p:spPr>
          <a:xfrm>
            <a:off x="5329508" y="3507854"/>
            <a:ext cx="70450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CFB2C779-8D97-450A-8446-40E580D75220}"/>
              </a:ext>
            </a:extLst>
          </p:cNvPr>
          <p:cNvSpPr/>
          <p:nvPr/>
        </p:nvSpPr>
        <p:spPr>
          <a:xfrm>
            <a:off x="7923491" y="3203981"/>
            <a:ext cx="261107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69CB0-9843-4123-90D9-802A2CBC0289}"/>
              </a:ext>
            </a:extLst>
          </p:cNvPr>
          <p:cNvSpPr txBox="1"/>
          <p:nvPr/>
        </p:nvSpPr>
        <p:spPr>
          <a:xfrm>
            <a:off x="8190030" y="3130582"/>
            <a:ext cx="990482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9E503F-F8CF-4DB7-9DA9-439ADF28BED6}"/>
              </a:ext>
            </a:extLst>
          </p:cNvPr>
          <p:cNvSpPr txBox="1"/>
          <p:nvPr/>
        </p:nvSpPr>
        <p:spPr>
          <a:xfrm>
            <a:off x="1400652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AFTER_COMMIT</a:t>
            </a:r>
            <a:endParaRPr lang="ko-KR" altLang="en-US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2A590-FDE1-44DF-93EE-9ED75F7C0689}"/>
              </a:ext>
            </a:extLst>
          </p:cNvPr>
          <p:cNvSpPr txBox="1"/>
          <p:nvPr/>
        </p:nvSpPr>
        <p:spPr>
          <a:xfrm>
            <a:off x="5948247" y="4033396"/>
            <a:ext cx="16690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AFTER_SYNC</a:t>
            </a:r>
            <a:endParaRPr lang="ko-KR" altLang="en-US" sz="16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DBDAC7C-86F6-4605-8AB4-2D8D0D2F2A75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30028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9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Single-primary</a:t>
            </a:r>
            <a:r>
              <a:rPr lang="ko-KR" altLang="en-US"/>
              <a:t> </a:t>
            </a:r>
            <a:r>
              <a:rPr lang="en-US" altLang="ko-KR"/>
              <a:t>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Secondary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651870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256262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29538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D720FB-A74B-4C16-93AA-D5B9A300CBBB}"/>
              </a:ext>
            </a:extLst>
          </p:cNvPr>
          <p:cNvSpPr txBox="1"/>
          <p:nvPr/>
        </p:nvSpPr>
        <p:spPr>
          <a:xfrm>
            <a:off x="2915816" y="3344093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98AA7-BCE1-42F3-B735-32AF2964DA61}"/>
              </a:ext>
            </a:extLst>
          </p:cNvPr>
          <p:cNvSpPr txBox="1"/>
          <p:nvPr/>
        </p:nvSpPr>
        <p:spPr>
          <a:xfrm>
            <a:off x="2915816" y="384814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284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903918"/>
            <a:ext cx="5832648" cy="1728192"/>
          </a:xfrm>
          <a:prstGeom prst="roundRect">
            <a:avLst>
              <a:gd name="adj" fmla="val 828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Multi-primary Group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99568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MySQL Router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3003798"/>
            <a:ext cx="1512168" cy="1512168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1203598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563638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2355726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2355726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2355726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2324942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2326108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624013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24849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Group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867894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560117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185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Certify, Replication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9163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Primary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211358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90339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9165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21826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837879"/>
            <a:ext cx="0" cy="2246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84705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626121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14314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07854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36ABD66-D84E-4F8F-AAE0-E17F03B964C6}"/>
              </a:ext>
            </a:extLst>
          </p:cNvPr>
          <p:cNvSpPr/>
          <p:nvPr/>
        </p:nvSpPr>
        <p:spPr>
          <a:xfrm>
            <a:off x="6185363" y="303352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31FF-4CCE-4028-A69F-40F1DD749E21}"/>
              </a:ext>
            </a:extLst>
          </p:cNvPr>
          <p:cNvSpPr txBox="1"/>
          <p:nvPr/>
        </p:nvSpPr>
        <p:spPr>
          <a:xfrm>
            <a:off x="6458413" y="3040672"/>
            <a:ext cx="561859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Certify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97B14D-35E7-46EB-BC51-5434BD5DE160}"/>
              </a:ext>
            </a:extLst>
          </p:cNvPr>
          <p:cNvCxnSpPr>
            <a:cxnSpLocks/>
          </p:cNvCxnSpPr>
          <p:nvPr/>
        </p:nvCxnSpPr>
        <p:spPr>
          <a:xfrm>
            <a:off x="4624388" y="3512762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6CA022-DE18-48E4-AC0B-65688D52AE85}"/>
              </a:ext>
            </a:extLst>
          </p:cNvPr>
          <p:cNvSpPr txBox="1"/>
          <p:nvPr/>
        </p:nvSpPr>
        <p:spPr>
          <a:xfrm>
            <a:off x="4652172" y="3291830"/>
            <a:ext cx="1477570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E77E7E07-D024-4084-AF8E-CB56104D131D}"/>
              </a:ext>
            </a:extLst>
          </p:cNvPr>
          <p:cNvSpPr/>
          <p:nvPr/>
        </p:nvSpPr>
        <p:spPr>
          <a:xfrm>
            <a:off x="6185363" y="367278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92902-1D34-459F-AC12-658273D81879}"/>
              </a:ext>
            </a:extLst>
          </p:cNvPr>
          <p:cNvSpPr txBox="1"/>
          <p:nvPr/>
        </p:nvSpPr>
        <p:spPr>
          <a:xfrm>
            <a:off x="6458413" y="3595302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380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112F4E-090B-47FF-B1BB-75FF3EFC489C}"/>
              </a:ext>
            </a:extLst>
          </p:cNvPr>
          <p:cNvSpPr/>
          <p:nvPr/>
        </p:nvSpPr>
        <p:spPr>
          <a:xfrm>
            <a:off x="1617732" y="2493356"/>
            <a:ext cx="5832648" cy="2166626"/>
          </a:xfrm>
          <a:prstGeom prst="roundRect">
            <a:avLst>
              <a:gd name="adj" fmla="val 477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Galera Cluster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90BB04-0EC3-4677-B15B-A2E9EE30680B}"/>
              </a:ext>
            </a:extLst>
          </p:cNvPr>
          <p:cNvSpPr/>
          <p:nvPr/>
        </p:nvSpPr>
        <p:spPr>
          <a:xfrm>
            <a:off x="3779912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1616A6-1400-47E3-B96B-3825AAA58B85}"/>
              </a:ext>
            </a:extLst>
          </p:cNvPr>
          <p:cNvSpPr/>
          <p:nvPr/>
        </p:nvSpPr>
        <p:spPr>
          <a:xfrm>
            <a:off x="3563888" y="1585124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(VIP)</a:t>
            </a:r>
            <a:endParaRPr lang="ko-KR" altLang="en-US" sz="16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83C970C-86D1-45C6-9400-70A040488B56}"/>
              </a:ext>
            </a:extLst>
          </p:cNvPr>
          <p:cNvSpPr/>
          <p:nvPr/>
        </p:nvSpPr>
        <p:spPr>
          <a:xfrm>
            <a:off x="1763688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242D48-4E1F-41E6-A8B8-1EA5997B1334}"/>
              </a:ext>
            </a:extLst>
          </p:cNvPr>
          <p:cNvSpPr/>
          <p:nvPr/>
        </p:nvSpPr>
        <p:spPr>
          <a:xfrm>
            <a:off x="5792257" y="2593236"/>
            <a:ext cx="1512168" cy="1922730"/>
          </a:xfrm>
          <a:prstGeom prst="roundRect">
            <a:avLst>
              <a:gd name="adj" fmla="val 58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Primary DB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6B3922-D196-4CE1-97DA-94D70579E5FE}"/>
              </a:ext>
            </a:extLst>
          </p:cNvPr>
          <p:cNvSpPr/>
          <p:nvPr/>
        </p:nvSpPr>
        <p:spPr>
          <a:xfrm>
            <a:off x="3563888" y="793036"/>
            <a:ext cx="1944216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1E5D33-26D8-46EA-A627-36FCD9DA07D1}"/>
              </a:ext>
            </a:extLst>
          </p:cNvPr>
          <p:cNvCxnSpPr>
            <a:cxnSpLocks/>
          </p:cNvCxnSpPr>
          <p:nvPr/>
        </p:nvCxnSpPr>
        <p:spPr>
          <a:xfrm>
            <a:off x="3057145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2CBDC41-EAC0-49C3-8FAC-63013E9BAF6F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4535996" y="1153076"/>
            <a:ext cx="0" cy="4320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7DD919-1F8C-4EDF-A3EA-9C85EEC24FF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519772" y="1945164"/>
            <a:ext cx="2016224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E73110-B9EC-455C-96CC-025CFED44C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5996" y="1945164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7238BF-27F5-4591-9CA4-E941CF9890F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535996" y="1945164"/>
            <a:ext cx="2012345" cy="6480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F124DD-5F09-4246-90A2-D0665E254849}"/>
              </a:ext>
            </a:extLst>
          </p:cNvPr>
          <p:cNvSpPr txBox="1"/>
          <p:nvPr/>
        </p:nvSpPr>
        <p:spPr>
          <a:xfrm>
            <a:off x="2483772" y="1914380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F5690-DEDA-4325-8C3B-C1E694A3E571}"/>
              </a:ext>
            </a:extLst>
          </p:cNvPr>
          <p:cNvSpPr txBox="1"/>
          <p:nvPr/>
        </p:nvSpPr>
        <p:spPr>
          <a:xfrm>
            <a:off x="5076056" y="1915546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32103-6EDB-4FD4-A3B0-AF97E0CA34D5}"/>
              </a:ext>
            </a:extLst>
          </p:cNvPr>
          <p:cNvSpPr txBox="1"/>
          <p:nvPr/>
        </p:nvSpPr>
        <p:spPr>
          <a:xfrm>
            <a:off x="4355978" y="2213451"/>
            <a:ext cx="15121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R/W Request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266C-A413-4E91-80A5-6ACC605A284C}"/>
              </a:ext>
            </a:extLst>
          </p:cNvPr>
          <p:cNvSpPr txBox="1"/>
          <p:nvPr/>
        </p:nvSpPr>
        <p:spPr>
          <a:xfrm>
            <a:off x="3779914" y="4659982"/>
            <a:ext cx="1512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/>
              <a:t>Cluster</a:t>
            </a:r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758C0C0-80FB-4E85-BFBC-0C957EED4869}"/>
              </a:ext>
            </a:extLst>
          </p:cNvPr>
          <p:cNvCxnSpPr>
            <a:cxnSpLocks/>
          </p:cNvCxnSpPr>
          <p:nvPr/>
        </p:nvCxnSpPr>
        <p:spPr>
          <a:xfrm>
            <a:off x="5069490" y="3795886"/>
            <a:ext cx="94147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3B7E90-9D65-48C1-885C-7B3B4E49D5C5}"/>
              </a:ext>
            </a:extLst>
          </p:cNvPr>
          <p:cNvSpPr txBox="1"/>
          <p:nvPr/>
        </p:nvSpPr>
        <p:spPr>
          <a:xfrm>
            <a:off x="2915816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320F5-0C00-4D1F-B97E-F20064939009}"/>
              </a:ext>
            </a:extLst>
          </p:cNvPr>
          <p:cNvSpPr txBox="1"/>
          <p:nvPr/>
        </p:nvSpPr>
        <p:spPr>
          <a:xfrm>
            <a:off x="4928161" y="3488109"/>
            <a:ext cx="12241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Replication</a:t>
            </a:r>
            <a:endParaRPr lang="ko-KR" altLang="en-US" sz="1400"/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B9D8F20F-9ADA-4336-8C7E-D338A482D597}"/>
              </a:ext>
            </a:extLst>
          </p:cNvPr>
          <p:cNvSpPr/>
          <p:nvPr/>
        </p:nvSpPr>
        <p:spPr>
          <a:xfrm>
            <a:off x="1982399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0197D105-FED6-424D-9645-F3D5083B16F8}"/>
              </a:ext>
            </a:extLst>
          </p:cNvPr>
          <p:cNvSpPr/>
          <p:nvPr/>
        </p:nvSpPr>
        <p:spPr>
          <a:xfrm>
            <a:off x="1982399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5D075F26-9981-421D-8454-1B5096BC2463}"/>
              </a:ext>
            </a:extLst>
          </p:cNvPr>
          <p:cNvSpPr/>
          <p:nvPr/>
        </p:nvSpPr>
        <p:spPr>
          <a:xfrm>
            <a:off x="4002415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73B4DAD2-D084-4761-B0C5-0D175280EA25}"/>
              </a:ext>
            </a:extLst>
          </p:cNvPr>
          <p:cNvSpPr/>
          <p:nvPr/>
        </p:nvSpPr>
        <p:spPr>
          <a:xfrm>
            <a:off x="6010968" y="3363838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wsreq</a:t>
            </a:r>
            <a:endParaRPr lang="ko-KR" altLang="en-US" sz="1600"/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525E0FAB-2A3E-4CE8-92A7-899F9B240C20}"/>
              </a:ext>
            </a:extLst>
          </p:cNvPr>
          <p:cNvSpPr/>
          <p:nvPr/>
        </p:nvSpPr>
        <p:spPr>
          <a:xfrm>
            <a:off x="3998623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C5C2DD05-769F-44B8-89AB-BC08E350366C}"/>
              </a:ext>
            </a:extLst>
          </p:cNvPr>
          <p:cNvSpPr/>
          <p:nvPr/>
        </p:nvSpPr>
        <p:spPr>
          <a:xfrm>
            <a:off x="6010968" y="2953276"/>
            <a:ext cx="1074746" cy="72008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32406</TotalTime>
  <Words>204</Words>
  <Application>Microsoft Office PowerPoint</Application>
  <PresentationFormat>화면 슬라이드 쇼(16:9)</PresentationFormat>
  <Paragraphs>113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Master-Slave</vt:lpstr>
      <vt:lpstr>Async</vt:lpstr>
      <vt:lpstr>Semi-sync</vt:lpstr>
      <vt:lpstr>Single-primary Group</vt:lpstr>
      <vt:lpstr>Multi-primary Group</vt:lpstr>
      <vt:lpstr>Certify, Replication</vt:lpstr>
      <vt:lpstr>Galera Cluster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4901</cp:revision>
  <dcterms:created xsi:type="dcterms:W3CDTF">2006-10-05T04:04:58Z</dcterms:created>
  <dcterms:modified xsi:type="dcterms:W3CDTF">2019-01-15T15:15:19Z</dcterms:modified>
</cp:coreProperties>
</file>