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9" r:id="rId2"/>
    <p:sldId id="357" r:id="rId3"/>
    <p:sldId id="3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1753547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5433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193161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1885632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487013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28211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98892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2911439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 &amp; 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277820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5717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298183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77537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75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(AFTER_COMMIT)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1965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173664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775045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570146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023925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973850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52297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331651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26593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2013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70643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633034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(AFTER_SYNC)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3228420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3182433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272593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06769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52147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471398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02052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814061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20398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130582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56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31998</TotalTime>
  <Words>67</Words>
  <Application>Microsoft Office PowerPoint</Application>
  <PresentationFormat>화면 슬라이드 쇼(16:9)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Async</vt:lpstr>
      <vt:lpstr>Semi-sync (AFTER_COMMIT)</vt:lpstr>
      <vt:lpstr>Semi-sync (AFTER_SYNC)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4805</cp:revision>
  <dcterms:created xsi:type="dcterms:W3CDTF">2006-10-05T04:04:58Z</dcterms:created>
  <dcterms:modified xsi:type="dcterms:W3CDTF">2018-12-13T15:26:38Z</dcterms:modified>
</cp:coreProperties>
</file>