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6" r:id="rId2"/>
    <p:sldId id="365" r:id="rId3"/>
    <p:sldId id="367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>
        <p:scale>
          <a:sx n="125" d="100"/>
          <a:sy n="125" d="100"/>
        </p:scale>
        <p:origin x="-258" y="30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Access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URL</a:t>
              </a:r>
              <a:endParaRPr lang="ko-KR" altLang="en-US" sz="90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707654"/>
            <a:ext cx="1764197" cy="230832"/>
            <a:chOff x="1099896" y="1044774"/>
            <a:chExt cx="1764197" cy="2308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1995686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283718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571750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865386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163042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454239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with </a:t>
              </a:r>
              <a:r>
                <a:rPr lang="en-US" altLang="ko-KR" sz="900" b="1"/>
                <a:t>Authorization Code</a:t>
              </a:r>
              <a:endParaRPr lang="ko-KR" altLang="en-US" sz="900" b="1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45039"/>
            <a:ext cx="1764197" cy="230832"/>
            <a:chOff x="1099896" y="1044774"/>
            <a:chExt cx="1764197" cy="2308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042302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273133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12. Send </a:t>
              </a:r>
              <a:r>
                <a:rPr lang="en-US" altLang="ko-KR" sz="900" b="1"/>
                <a:t>Access Token &amp; Refresh Token</a:t>
              </a:r>
              <a:endParaRPr lang="ko-KR" altLang="en-US" sz="900" b="1"/>
            </a:p>
          </p:txBody>
        </p:sp>
      </p:grpSp>
    </p:spTree>
    <p:extLst>
      <p:ext uri="{BB962C8B-B14F-4D97-AF65-F5344CB8AC3E}">
        <p14:creationId xmlns:p14="http://schemas.microsoft.com/office/powerpoint/2010/main" val="296203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Resource Access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059582"/>
            <a:ext cx="0" cy="1944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592" y="1059582"/>
            <a:ext cx="501" cy="1944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51" y="1059582"/>
            <a:ext cx="38" cy="1944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059582"/>
            <a:ext cx="0" cy="1944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059582"/>
            <a:ext cx="0" cy="1944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16782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Click Resource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347614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Auth URL</a:t>
              </a:r>
              <a:endParaRPr lang="ko-KR" altLang="en-US" sz="90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4628278" y="1635646"/>
            <a:ext cx="3528038" cy="230832"/>
            <a:chOff x="1099896" y="1044774"/>
            <a:chExt cx="1764197" cy="2308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</a:t>
              </a:r>
              <a:r>
                <a:rPr lang="en-US" altLang="ko-KR" sz="900" b="1"/>
                <a:t>Access Token</a:t>
              </a:r>
              <a:r>
                <a:rPr lang="en-US" altLang="ko-KR" sz="900"/>
                <a:t> </a:t>
              </a:r>
              <a:endParaRPr lang="ko-KR" altLang="en-US" sz="90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0BE435-D7C4-4922-B098-06B69DDB1642}"/>
              </a:ext>
            </a:extLst>
          </p:cNvPr>
          <p:cNvGrpSpPr/>
          <p:nvPr/>
        </p:nvGrpSpPr>
        <p:grpSpPr>
          <a:xfrm>
            <a:off x="4624635" y="1938486"/>
            <a:ext cx="3528037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A7AA4B86-63F1-45CE-B384-DD7D4292B1C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9C8F48E-2D48-4F08-B853-58584A1400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Send Resource</a:t>
              </a:r>
              <a:endParaRPr lang="ko-KR" altLang="en-US" sz="90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2B47-5331-4283-B6CD-C6A614B8E152}"/>
              </a:ext>
            </a:extLst>
          </p:cNvPr>
          <p:cNvGrpSpPr/>
          <p:nvPr/>
        </p:nvGrpSpPr>
        <p:grpSpPr>
          <a:xfrm>
            <a:off x="2863092" y="2226518"/>
            <a:ext cx="1761544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D3BB6BF-2284-495C-A65C-BBBC2064041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E080D66-7229-4007-AA3D-15D0FB9C377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Present Resource</a:t>
              </a:r>
              <a:endParaRPr lang="ko-KR" altLang="en-US" sz="90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F068352-EDCD-4C95-B1B5-EB6CCAB1E571}"/>
              </a:ext>
            </a:extLst>
          </p:cNvPr>
          <p:cNvGrpSpPr/>
          <p:nvPr/>
        </p:nvGrpSpPr>
        <p:grpSpPr>
          <a:xfrm>
            <a:off x="1108487" y="2541652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5097F614-0150-40ED-992D-1C103D5C697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DE49E7C-CAD8-4475-B8E8-BE075CD8B5E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Get Resource</a:t>
              </a:r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78387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Refresh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024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592" y="1131590"/>
            <a:ext cx="501" cy="3024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628289" y="1131590"/>
            <a:ext cx="3554" cy="30963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0963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8152632" y="1131590"/>
            <a:ext cx="4049" cy="3168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URL</a:t>
              </a:r>
              <a:endParaRPr lang="ko-KR" altLang="en-US" sz="90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D6EE29-EB52-4993-8B20-A22F290DA866}"/>
              </a:ext>
            </a:extLst>
          </p:cNvPr>
          <p:cNvGrpSpPr/>
          <p:nvPr/>
        </p:nvGrpSpPr>
        <p:grpSpPr>
          <a:xfrm flipH="1">
            <a:off x="4628278" y="1635646"/>
            <a:ext cx="3528038" cy="230832"/>
            <a:chOff x="1099896" y="1044774"/>
            <a:chExt cx="1764197" cy="230832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CA446D1-C896-4F7E-892E-0CF71C8A5BC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43908E-750F-4404-9CC1-D54BE3F4DE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Access Token </a:t>
              </a:r>
              <a:endParaRPr lang="ko-KR" altLang="en-US" sz="90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C3B104-6F52-4E7D-9A72-3E296B948ECF}"/>
              </a:ext>
            </a:extLst>
          </p:cNvPr>
          <p:cNvGrpSpPr/>
          <p:nvPr/>
        </p:nvGrpSpPr>
        <p:grpSpPr>
          <a:xfrm>
            <a:off x="4624635" y="1938486"/>
            <a:ext cx="3528037" cy="230832"/>
            <a:chOff x="1099896" y="1044774"/>
            <a:chExt cx="1764197" cy="230832"/>
          </a:xfrm>
        </p:grpSpPr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C00F76D6-4464-4F21-B79A-D6337CFFCC75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7B1C24A-4B1A-468E-BDA6-0038800DE201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Send Invaild Token Error </a:t>
              </a:r>
              <a:endParaRPr lang="ko-KR" altLang="en-US" sz="90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8A44C0A-0A62-46D8-B98B-C13492A5F446}"/>
              </a:ext>
            </a:extLst>
          </p:cNvPr>
          <p:cNvGrpSpPr/>
          <p:nvPr/>
        </p:nvGrpSpPr>
        <p:grpSpPr>
          <a:xfrm flipH="1">
            <a:off x="4628278" y="2254101"/>
            <a:ext cx="3528038" cy="230832"/>
            <a:chOff x="1099896" y="1044774"/>
            <a:chExt cx="1764197" cy="230832"/>
          </a:xfrm>
        </p:grpSpPr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ED95214B-8DE6-448C-A7DB-F01C9C3C2E5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5449845-0CBD-46B2-81BE-8AAF1996998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Request New Access Token with </a:t>
              </a:r>
              <a:r>
                <a:rPr lang="en-US" altLang="ko-KR" sz="900" b="1"/>
                <a:t>Refresh Token </a:t>
              </a:r>
              <a:endParaRPr lang="ko-KR" altLang="en-US" sz="900" b="1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7B8B0B6-11DD-4DB0-AE2B-3CEE8A410804}"/>
              </a:ext>
            </a:extLst>
          </p:cNvPr>
          <p:cNvGrpSpPr/>
          <p:nvPr/>
        </p:nvGrpSpPr>
        <p:grpSpPr>
          <a:xfrm>
            <a:off x="4624615" y="2556940"/>
            <a:ext cx="3528037" cy="230832"/>
            <a:chOff x="1099896" y="1044774"/>
            <a:chExt cx="1764197" cy="230832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C6F7EBD-C60B-4BB9-9065-59FB8790440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1F32451-02A4-4DC8-AF6C-7F126A79BF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Send </a:t>
              </a:r>
              <a:r>
                <a:rPr lang="en-US" altLang="ko-KR" sz="900" b="1"/>
                <a:t>New Access Token</a:t>
              </a:r>
              <a:endParaRPr lang="ko-KR" altLang="en-US" sz="900" b="1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0A98A4D-5940-4BD7-9367-0A1F6EDAB843}"/>
              </a:ext>
            </a:extLst>
          </p:cNvPr>
          <p:cNvGrpSpPr/>
          <p:nvPr/>
        </p:nvGrpSpPr>
        <p:grpSpPr>
          <a:xfrm flipH="1">
            <a:off x="4631843" y="2856102"/>
            <a:ext cx="3528038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389BB76-47B0-41B2-A3DE-1764C6D9580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7412E1F-D4DD-4B7B-A578-BF035092B90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Request Resource with New Access Token </a:t>
              </a:r>
              <a:endParaRPr lang="ko-KR" altLang="en-US" sz="90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AE27FDC-19D1-4CF2-A494-D693487949F2}"/>
              </a:ext>
            </a:extLst>
          </p:cNvPr>
          <p:cNvGrpSpPr/>
          <p:nvPr/>
        </p:nvGrpSpPr>
        <p:grpSpPr>
          <a:xfrm>
            <a:off x="4631843" y="3155263"/>
            <a:ext cx="3528037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ABD1CC10-532D-403E-8777-1A50F5B9C4E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8D79D1-1DF1-4336-A8B3-FEB95F358A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Resource</a:t>
              </a:r>
              <a:endParaRPr lang="ko-KR" altLang="en-US" sz="90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0CFD806-1B72-48C1-9C48-882EF9EBA515}"/>
              </a:ext>
            </a:extLst>
          </p:cNvPr>
          <p:cNvGrpSpPr/>
          <p:nvPr/>
        </p:nvGrpSpPr>
        <p:grpSpPr>
          <a:xfrm>
            <a:off x="2860520" y="3457910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628DEC57-A430-4676-8B8E-87010B34738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157B44-484D-487B-BC2F-E67BB4C3371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Present Resource</a:t>
              </a:r>
              <a:endParaRPr lang="ko-KR" altLang="en-US" sz="90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3A68818-EAC1-43E8-B2E8-EF35EE7C8D8F}"/>
              </a:ext>
            </a:extLst>
          </p:cNvPr>
          <p:cNvGrpSpPr/>
          <p:nvPr/>
        </p:nvGrpSpPr>
        <p:grpSpPr>
          <a:xfrm>
            <a:off x="1100487" y="3745942"/>
            <a:ext cx="1761544" cy="230832"/>
            <a:chOff x="1099896" y="1044774"/>
            <a:chExt cx="1764197" cy="230832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66C811DE-8B26-4491-AC63-183F51397B9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0AE6293-D3BC-454B-A4B8-396B4F5F032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Get Resource</a:t>
              </a:r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53888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32301</TotalTime>
  <Words>223</Words>
  <Application>Microsoft Office PowerPoint</Application>
  <PresentationFormat>화면 슬라이드 쇼(16:9)</PresentationFormat>
  <Paragraphs>58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OAuth 2.0 Flow - Access Token</vt:lpstr>
      <vt:lpstr>OAuth 2.0 Flow - Resource Access</vt:lpstr>
      <vt:lpstr>OAuth 2.0 Flow - Refresh Token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4834</cp:revision>
  <dcterms:created xsi:type="dcterms:W3CDTF">2006-10-05T04:04:58Z</dcterms:created>
  <dcterms:modified xsi:type="dcterms:W3CDTF">2018-03-04T14:45:33Z</dcterms:modified>
</cp:coreProperties>
</file>