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 varScale="1">
        <p:scale>
          <a:sx n="88" d="100"/>
          <a:sy n="88" d="100"/>
        </p:scale>
        <p:origin x="498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91680" y="1167594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Master Node 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63688" y="231972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79370" y="2319722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enp0s8</a:t>
            </a:r>
            <a:endParaRPr lang="en-US" altLang="ko-KR" sz="1200" dirty="0"/>
          </a:p>
          <a:p>
            <a:pPr algn="ctr"/>
            <a:r>
              <a:rPr lang="en-US" altLang="ko-KR" sz="1200"/>
              <a:t>192.168.0.150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67383" y="186097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16016" y="1167594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Worker Node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88024" y="231972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10.0.0.20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491719" y="186097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39751" y="3471850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NAT (Virtual Box)</a:t>
            </a:r>
          </a:p>
          <a:p>
            <a:pPr algn="ctr"/>
            <a:r>
              <a:rPr lang="en-US" altLang="ko-KR" sz="1200" dirty="0"/>
              <a:t>10.0.0.0/24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364088" y="3471850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Router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stCxn id="19" idx="2"/>
            <a:endCxn id="47" idx="0"/>
          </p:cNvCxnSpPr>
          <p:nvPr/>
        </p:nvCxnSpPr>
        <p:spPr>
          <a:xfrm>
            <a:off x="2428145" y="2823778"/>
            <a:ext cx="7036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2"/>
            <a:endCxn id="47" idx="0"/>
          </p:cNvCxnSpPr>
          <p:nvPr/>
        </p:nvCxnSpPr>
        <p:spPr>
          <a:xfrm flipH="1">
            <a:off x="3131840" y="2823778"/>
            <a:ext cx="23206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8" idx="1"/>
            <a:endCxn id="47" idx="3"/>
          </p:cNvCxnSpPr>
          <p:nvPr/>
        </p:nvCxnSpPr>
        <p:spPr>
          <a:xfrm flipH="1">
            <a:off x="3923929" y="3723878"/>
            <a:ext cx="14401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8" idx="2"/>
          </p:cNvCxnSpPr>
          <p:nvPr/>
        </p:nvCxnSpPr>
        <p:spPr>
          <a:xfrm flipV="1">
            <a:off x="6152030" y="3975906"/>
            <a:ext cx="4146" cy="324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0"/>
            <a:endCxn id="24" idx="2"/>
          </p:cNvCxnSpPr>
          <p:nvPr/>
        </p:nvCxnSpPr>
        <p:spPr>
          <a:xfrm flipH="1" flipV="1">
            <a:off x="3839681" y="2823778"/>
            <a:ext cx="23164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43138</TotalTime>
  <Words>40</Words>
  <Application>Microsoft Office PowerPoint</Application>
  <PresentationFormat>화면 슬라이드 쇼(16:9)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5158</cp:revision>
  <dcterms:created xsi:type="dcterms:W3CDTF">2006-10-05T04:04:58Z</dcterms:created>
  <dcterms:modified xsi:type="dcterms:W3CDTF">2018-07-15T13:50:15Z</dcterms:modified>
</cp:coreProperties>
</file>