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88" r:id="rId2"/>
    <p:sldId id="389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91" autoAdjust="0"/>
  </p:normalViewPr>
  <p:slideViewPr>
    <p:cSldViewPr>
      <p:cViewPr varScale="1">
        <p:scale>
          <a:sx n="113" d="100"/>
          <a:sy n="113" d="100"/>
        </p:scale>
        <p:origin x="102" y="55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20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7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Needs Circuit Breaker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A463F43-B91B-4307-A005-E341FDE36620}"/>
              </a:ext>
            </a:extLst>
          </p:cNvPr>
          <p:cNvSpPr/>
          <p:nvPr/>
        </p:nvSpPr>
        <p:spPr>
          <a:xfrm>
            <a:off x="2627783" y="1347614"/>
            <a:ext cx="172819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A</a:t>
            </a:r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C85560C-26CB-4F7B-BCFC-5126D4379EB1}"/>
              </a:ext>
            </a:extLst>
          </p:cNvPr>
          <p:cNvSpPr/>
          <p:nvPr/>
        </p:nvSpPr>
        <p:spPr>
          <a:xfrm>
            <a:off x="4788026" y="1347614"/>
            <a:ext cx="172819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B</a:t>
            </a:r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493FD3F-298B-487C-A5BC-7F95766EC31A}"/>
              </a:ext>
            </a:extLst>
          </p:cNvPr>
          <p:cNvSpPr/>
          <p:nvPr/>
        </p:nvSpPr>
        <p:spPr>
          <a:xfrm>
            <a:off x="1475656" y="2386897"/>
            <a:ext cx="172819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C</a:t>
            </a:r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7319C01-34BE-4F95-A0AB-8B5E247E3A85}"/>
              </a:ext>
            </a:extLst>
          </p:cNvPr>
          <p:cNvSpPr/>
          <p:nvPr/>
        </p:nvSpPr>
        <p:spPr>
          <a:xfrm>
            <a:off x="3779912" y="2386897"/>
            <a:ext cx="1728192" cy="5760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D</a:t>
            </a:r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B243082-0555-4EDC-8DBE-3E0EDE1C8EC1}"/>
              </a:ext>
            </a:extLst>
          </p:cNvPr>
          <p:cNvSpPr/>
          <p:nvPr/>
        </p:nvSpPr>
        <p:spPr>
          <a:xfrm>
            <a:off x="6084168" y="2386897"/>
            <a:ext cx="172819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E</a:t>
            </a:r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62BF98F-6E0A-4F0F-9547-6EB8FDC58D1D}"/>
              </a:ext>
            </a:extLst>
          </p:cNvPr>
          <p:cNvSpPr/>
          <p:nvPr/>
        </p:nvSpPr>
        <p:spPr>
          <a:xfrm>
            <a:off x="1475656" y="3426180"/>
            <a:ext cx="172819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F</a:t>
            </a:r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B17D85D-1CE1-4FDB-B3CF-173B96E8CD69}"/>
              </a:ext>
            </a:extLst>
          </p:cNvPr>
          <p:cNvSpPr/>
          <p:nvPr/>
        </p:nvSpPr>
        <p:spPr>
          <a:xfrm>
            <a:off x="3779912" y="3426180"/>
            <a:ext cx="172819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G</a:t>
            </a:r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BA2E949-6CB0-4EB3-8A13-8AB2C723E01E}"/>
              </a:ext>
            </a:extLst>
          </p:cNvPr>
          <p:cNvSpPr/>
          <p:nvPr/>
        </p:nvSpPr>
        <p:spPr>
          <a:xfrm>
            <a:off x="6084168" y="3426180"/>
            <a:ext cx="172819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H</a:t>
            </a:r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722558D-FFCA-4F54-949F-67C5904B29E7}"/>
              </a:ext>
            </a:extLst>
          </p:cNvPr>
          <p:cNvCxnSpPr>
            <a:cxnSpLocks/>
            <a:stCxn id="2" idx="4"/>
            <a:endCxn id="32" idx="0"/>
          </p:cNvCxnSpPr>
          <p:nvPr/>
        </p:nvCxnSpPr>
        <p:spPr>
          <a:xfrm flipH="1">
            <a:off x="2339752" y="1923678"/>
            <a:ext cx="1152127" cy="463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CC6DFA3-4821-4DB3-82E7-728BA0FEB153}"/>
              </a:ext>
            </a:extLst>
          </p:cNvPr>
          <p:cNvCxnSpPr>
            <a:cxnSpLocks/>
            <a:stCxn id="2" idx="4"/>
            <a:endCxn id="34" idx="0"/>
          </p:cNvCxnSpPr>
          <p:nvPr/>
        </p:nvCxnSpPr>
        <p:spPr>
          <a:xfrm>
            <a:off x="3491879" y="1923678"/>
            <a:ext cx="1152129" cy="463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D7E962B-BC67-405F-B59D-AFC4196B8E24}"/>
              </a:ext>
            </a:extLst>
          </p:cNvPr>
          <p:cNvCxnSpPr>
            <a:cxnSpLocks/>
            <a:stCxn id="30" idx="4"/>
            <a:endCxn id="34" idx="0"/>
          </p:cNvCxnSpPr>
          <p:nvPr/>
        </p:nvCxnSpPr>
        <p:spPr>
          <a:xfrm flipH="1">
            <a:off x="4644008" y="1923678"/>
            <a:ext cx="1008114" cy="463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503B80C-FCE5-4306-A44A-F463846489DD}"/>
              </a:ext>
            </a:extLst>
          </p:cNvPr>
          <p:cNvCxnSpPr>
            <a:cxnSpLocks/>
            <a:stCxn id="30" idx="4"/>
            <a:endCxn id="35" idx="0"/>
          </p:cNvCxnSpPr>
          <p:nvPr/>
        </p:nvCxnSpPr>
        <p:spPr>
          <a:xfrm>
            <a:off x="5652122" y="1923678"/>
            <a:ext cx="1296142" cy="463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E56D5C9-F570-49D7-86E5-7437AD7AA68C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>
            <a:off x="2339752" y="2962961"/>
            <a:ext cx="0" cy="463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9AB19F9-9E98-4EB5-A5A5-BD95A31EE46B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>
            <a:off x="6948264" y="2962961"/>
            <a:ext cx="0" cy="463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9BB6CE8-E3F9-4803-B589-5CB40943C339}"/>
              </a:ext>
            </a:extLst>
          </p:cNvPr>
          <p:cNvCxnSpPr>
            <a:cxnSpLocks/>
            <a:stCxn id="34" idx="4"/>
            <a:endCxn id="38" idx="0"/>
          </p:cNvCxnSpPr>
          <p:nvPr/>
        </p:nvCxnSpPr>
        <p:spPr>
          <a:xfrm>
            <a:off x="4644008" y="2962961"/>
            <a:ext cx="2304256" cy="463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98A10C6-CC43-412E-A212-1489865804A2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>
            <a:off x="4644008" y="2962961"/>
            <a:ext cx="0" cy="463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DA00C0E-737A-46D3-B62C-D914ABD1C61F}"/>
              </a:ext>
            </a:extLst>
          </p:cNvPr>
          <p:cNvCxnSpPr>
            <a:cxnSpLocks/>
          </p:cNvCxnSpPr>
          <p:nvPr/>
        </p:nvCxnSpPr>
        <p:spPr>
          <a:xfrm flipV="1">
            <a:off x="3920067" y="2011271"/>
            <a:ext cx="235473" cy="30312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09EC4B8-F304-4CFA-BE0E-A2D47DECE974}"/>
              </a:ext>
            </a:extLst>
          </p:cNvPr>
          <p:cNvCxnSpPr>
            <a:cxnSpLocks/>
          </p:cNvCxnSpPr>
          <p:nvPr/>
        </p:nvCxnSpPr>
        <p:spPr>
          <a:xfrm>
            <a:off x="5072195" y="2017816"/>
            <a:ext cx="219885" cy="29657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13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Hystrix Flow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CF8E80-A128-4B96-A3AB-AAFD8AD02C81}"/>
              </a:ext>
            </a:extLst>
          </p:cNvPr>
          <p:cNvSpPr/>
          <p:nvPr/>
        </p:nvSpPr>
        <p:spPr>
          <a:xfrm>
            <a:off x="179512" y="1793375"/>
            <a:ext cx="1152128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Hystrix </a:t>
            </a:r>
          </a:p>
          <a:p>
            <a:pPr algn="ctr"/>
            <a:r>
              <a:rPr lang="en-US" altLang="ko-KR" sz="1200"/>
              <a:t>Command</a:t>
            </a:r>
            <a:endParaRPr lang="ko-KR" altLang="en-US" sz="12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34E4EE-8DE3-493C-A2C2-760FF24B4395}"/>
              </a:ext>
            </a:extLst>
          </p:cNvPr>
          <p:cNvSpPr/>
          <p:nvPr/>
        </p:nvSpPr>
        <p:spPr>
          <a:xfrm>
            <a:off x="2420380" y="1793375"/>
            <a:ext cx="1152128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Circuit breaker open?</a:t>
            </a:r>
            <a:endParaRPr lang="ko-KR" altLang="en-US" sz="12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7BEC76-56E8-4D2A-A554-34769DA85FEC}"/>
              </a:ext>
            </a:extLst>
          </p:cNvPr>
          <p:cNvSpPr/>
          <p:nvPr/>
        </p:nvSpPr>
        <p:spPr>
          <a:xfrm>
            <a:off x="4661248" y="1793375"/>
            <a:ext cx="1638944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Semaphore / Thread pool rejected?</a:t>
            </a:r>
            <a:endParaRPr lang="ko-KR" altLang="en-US" sz="12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A3B9369-DC1B-4769-AAE0-9810E04C1EAD}"/>
              </a:ext>
            </a:extLst>
          </p:cNvPr>
          <p:cNvSpPr/>
          <p:nvPr/>
        </p:nvSpPr>
        <p:spPr>
          <a:xfrm>
            <a:off x="7390656" y="1793375"/>
            <a:ext cx="1152128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run()</a:t>
            </a:r>
            <a:endParaRPr lang="ko-KR" altLang="en-US" sz="120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5F0EAD9-84E9-47E8-B908-BDC55BDE7DBF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1331640" y="2000098"/>
            <a:ext cx="10887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2A1D166-4178-4A34-B3B0-B1B83FA1705F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3572508" y="2000098"/>
            <a:ext cx="10887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742CF79-7D24-4059-AC24-C783E190A05D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6300192" y="2000098"/>
            <a:ext cx="109046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F30E14C-7488-4680-B463-9536DA19218E}"/>
              </a:ext>
            </a:extLst>
          </p:cNvPr>
          <p:cNvSpPr/>
          <p:nvPr/>
        </p:nvSpPr>
        <p:spPr>
          <a:xfrm>
            <a:off x="3540814" y="1106494"/>
            <a:ext cx="1152128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Calculate Circuit Health</a:t>
            </a:r>
            <a:endParaRPr lang="ko-KR" altLang="en-US" sz="120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E3504EF-832A-45C1-98EC-0F3F7E26DE15}"/>
              </a:ext>
            </a:extLst>
          </p:cNvPr>
          <p:cNvSpPr/>
          <p:nvPr/>
        </p:nvSpPr>
        <p:spPr>
          <a:xfrm>
            <a:off x="2998168" y="1320864"/>
            <a:ext cx="538419" cy="474517"/>
          </a:xfrm>
          <a:custGeom>
            <a:avLst/>
            <a:gdLst>
              <a:gd name="connsiteX0" fmla="*/ 491067 w 491067"/>
              <a:gd name="connsiteY0" fmla="*/ 0 h 584200"/>
              <a:gd name="connsiteX1" fmla="*/ 0 w 491067"/>
              <a:gd name="connsiteY1" fmla="*/ 0 h 584200"/>
              <a:gd name="connsiteX2" fmla="*/ 0 w 491067"/>
              <a:gd name="connsiteY2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067" h="584200">
                <a:moveTo>
                  <a:pt x="491067" y="0"/>
                </a:moveTo>
                <a:lnTo>
                  <a:pt x="0" y="0"/>
                </a:lnTo>
                <a:lnTo>
                  <a:pt x="0" y="584200"/>
                </a:lnTo>
              </a:path>
            </a:pathLst>
          </a:custGeom>
          <a:noFill/>
          <a:ln w="28575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3FBFFDB-E866-45D5-AB7A-CDC10C89EAC1}"/>
              </a:ext>
            </a:extLst>
          </p:cNvPr>
          <p:cNvSpPr/>
          <p:nvPr/>
        </p:nvSpPr>
        <p:spPr>
          <a:xfrm>
            <a:off x="3646240" y="3033714"/>
            <a:ext cx="1152128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Execute fallback</a:t>
            </a:r>
            <a:endParaRPr lang="ko-KR" altLang="en-US" sz="120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D8E80CCF-F668-4A14-8BDA-AB2845C6DAC9}"/>
              </a:ext>
            </a:extLst>
          </p:cNvPr>
          <p:cNvSpPr/>
          <p:nvPr/>
        </p:nvSpPr>
        <p:spPr>
          <a:xfrm>
            <a:off x="2998167" y="2205119"/>
            <a:ext cx="2482537" cy="533274"/>
          </a:xfrm>
          <a:custGeom>
            <a:avLst/>
            <a:gdLst>
              <a:gd name="connsiteX0" fmla="*/ 0 w 2506133"/>
              <a:gd name="connsiteY0" fmla="*/ 0 h 787400"/>
              <a:gd name="connsiteX1" fmla="*/ 0 w 2506133"/>
              <a:gd name="connsiteY1" fmla="*/ 787400 h 787400"/>
              <a:gd name="connsiteX2" fmla="*/ 2506133 w 2506133"/>
              <a:gd name="connsiteY2" fmla="*/ 787400 h 787400"/>
              <a:gd name="connsiteX3" fmla="*/ 2506133 w 2506133"/>
              <a:gd name="connsiteY3" fmla="*/ 8466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6133" h="787400">
                <a:moveTo>
                  <a:pt x="0" y="0"/>
                </a:moveTo>
                <a:lnTo>
                  <a:pt x="0" y="787400"/>
                </a:lnTo>
                <a:lnTo>
                  <a:pt x="2506133" y="787400"/>
                </a:lnTo>
                <a:lnTo>
                  <a:pt x="2506133" y="8466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C245371-1D47-4D2C-9876-E5E4719F7971}"/>
              </a:ext>
            </a:extLst>
          </p:cNvPr>
          <p:cNvCxnSpPr>
            <a:cxnSpLocks/>
          </p:cNvCxnSpPr>
          <p:nvPr/>
        </p:nvCxnSpPr>
        <p:spPr>
          <a:xfrm>
            <a:off x="4222304" y="2738393"/>
            <a:ext cx="0" cy="295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ABA5125-869D-4A30-BE53-6DF120CC2A72}"/>
              </a:ext>
            </a:extLst>
          </p:cNvPr>
          <p:cNvSpPr/>
          <p:nvPr/>
        </p:nvSpPr>
        <p:spPr>
          <a:xfrm>
            <a:off x="7390656" y="2620268"/>
            <a:ext cx="1152128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Execution failed?</a:t>
            </a:r>
            <a:endParaRPr lang="ko-KR" altLang="en-US" sz="12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D356E60-50AD-4F02-8419-30D6D2D2710C}"/>
              </a:ext>
            </a:extLst>
          </p:cNvPr>
          <p:cNvSpPr/>
          <p:nvPr/>
        </p:nvSpPr>
        <p:spPr>
          <a:xfrm>
            <a:off x="7390656" y="3447161"/>
            <a:ext cx="1152128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Timeout?</a:t>
            </a:r>
            <a:endParaRPr lang="ko-KR" altLang="en-US" sz="1200"/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7744D577-5F8D-4B01-9820-2A79D5859BFF}"/>
              </a:ext>
            </a:extLst>
          </p:cNvPr>
          <p:cNvSpPr/>
          <p:nvPr/>
        </p:nvSpPr>
        <p:spPr>
          <a:xfrm>
            <a:off x="4690533" y="1320864"/>
            <a:ext cx="4102947" cy="2325373"/>
          </a:xfrm>
          <a:custGeom>
            <a:avLst/>
            <a:gdLst>
              <a:gd name="connsiteX0" fmla="*/ 0 w 4140200"/>
              <a:gd name="connsiteY0" fmla="*/ 0 h 2861733"/>
              <a:gd name="connsiteX1" fmla="*/ 4140200 w 4140200"/>
              <a:gd name="connsiteY1" fmla="*/ 0 h 2861733"/>
              <a:gd name="connsiteX2" fmla="*/ 4140200 w 4140200"/>
              <a:gd name="connsiteY2" fmla="*/ 2861733 h 2861733"/>
              <a:gd name="connsiteX3" fmla="*/ 3877734 w 4140200"/>
              <a:gd name="connsiteY3" fmla="*/ 2861733 h 286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0200" h="2861733">
                <a:moveTo>
                  <a:pt x="0" y="0"/>
                </a:moveTo>
                <a:lnTo>
                  <a:pt x="4140200" y="0"/>
                </a:lnTo>
                <a:lnTo>
                  <a:pt x="4140200" y="2861733"/>
                </a:lnTo>
                <a:lnTo>
                  <a:pt x="3877734" y="2861733"/>
                </a:lnTo>
              </a:path>
            </a:pathLst>
          </a:custGeom>
          <a:noFill/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79B5DB6-F0F6-459C-987E-C2E738038C20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4116878" y="870239"/>
            <a:ext cx="0" cy="23625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1BB22D12-7FF8-4D89-B642-9BE0FA6E9BE3}"/>
              </a:ext>
            </a:extLst>
          </p:cNvPr>
          <p:cNvSpPr/>
          <p:nvPr/>
        </p:nvSpPr>
        <p:spPr>
          <a:xfrm rot="5400000">
            <a:off x="6575997" y="2868753"/>
            <a:ext cx="826885" cy="802431"/>
          </a:xfrm>
          <a:custGeom>
            <a:avLst/>
            <a:gdLst>
              <a:gd name="connsiteX0" fmla="*/ 0 w 2506133"/>
              <a:gd name="connsiteY0" fmla="*/ 0 h 787400"/>
              <a:gd name="connsiteX1" fmla="*/ 0 w 2506133"/>
              <a:gd name="connsiteY1" fmla="*/ 787400 h 787400"/>
              <a:gd name="connsiteX2" fmla="*/ 2506133 w 2506133"/>
              <a:gd name="connsiteY2" fmla="*/ 787400 h 787400"/>
              <a:gd name="connsiteX3" fmla="*/ 2506133 w 2506133"/>
              <a:gd name="connsiteY3" fmla="*/ 8466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6133" h="787400">
                <a:moveTo>
                  <a:pt x="0" y="0"/>
                </a:moveTo>
                <a:lnTo>
                  <a:pt x="0" y="787400"/>
                </a:lnTo>
                <a:lnTo>
                  <a:pt x="2506133" y="787400"/>
                </a:lnTo>
                <a:lnTo>
                  <a:pt x="2506133" y="8466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B48EFB6-7E95-49E5-9AD4-87EB4EADFFB0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4798368" y="3240437"/>
            <a:ext cx="17898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5C24B68-64F4-4E1A-91B8-B3432744444D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5480720" y="1320864"/>
            <a:ext cx="0" cy="47251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82CAA2A-1D23-4483-95EE-AC113C0BED3B}"/>
              </a:ext>
            </a:extLst>
          </p:cNvPr>
          <p:cNvCxnSpPr>
            <a:cxnSpLocks/>
            <a:stCxn id="29" idx="2"/>
            <a:endCxn id="64" idx="0"/>
          </p:cNvCxnSpPr>
          <p:nvPr/>
        </p:nvCxnSpPr>
        <p:spPr>
          <a:xfrm>
            <a:off x="7966720" y="2206821"/>
            <a:ext cx="0" cy="41344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EFE1823-79C9-4E6D-B139-C8BDCA09DD0C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7966720" y="3033714"/>
            <a:ext cx="0" cy="41344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36E9D8A-C9AC-407C-B232-C535347240C6}"/>
              </a:ext>
            </a:extLst>
          </p:cNvPr>
          <p:cNvSpPr/>
          <p:nvPr/>
        </p:nvSpPr>
        <p:spPr>
          <a:xfrm>
            <a:off x="3646240" y="3742480"/>
            <a:ext cx="1152128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Fallback Successful?</a:t>
            </a:r>
            <a:endParaRPr lang="ko-KR" altLang="en-US" sz="120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45526F78-9FDA-4809-9E99-E707894A2973}"/>
              </a:ext>
            </a:extLst>
          </p:cNvPr>
          <p:cNvCxnSpPr>
            <a:cxnSpLocks/>
          </p:cNvCxnSpPr>
          <p:nvPr/>
        </p:nvCxnSpPr>
        <p:spPr>
          <a:xfrm>
            <a:off x="8542784" y="2833431"/>
            <a:ext cx="250696" cy="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8B58E01F-404C-426E-8460-78983279BCC6}"/>
              </a:ext>
            </a:extLst>
          </p:cNvPr>
          <p:cNvCxnSpPr>
            <a:cxnSpLocks/>
            <a:stCxn id="50" idx="2"/>
            <a:endCxn id="88" idx="0"/>
          </p:cNvCxnSpPr>
          <p:nvPr/>
        </p:nvCxnSpPr>
        <p:spPr>
          <a:xfrm>
            <a:off x="4222304" y="3447161"/>
            <a:ext cx="0" cy="2953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자유형: 도형 100">
            <a:extLst>
              <a:ext uri="{FF2B5EF4-FFF2-40B4-BE49-F238E27FC236}">
                <a16:creationId xmlns:a16="http://schemas.microsoft.com/office/drawing/2014/main" id="{19C386A6-936B-47B5-8556-BD7150A92E89}"/>
              </a:ext>
            </a:extLst>
          </p:cNvPr>
          <p:cNvSpPr/>
          <p:nvPr/>
        </p:nvSpPr>
        <p:spPr>
          <a:xfrm>
            <a:off x="755575" y="2199174"/>
            <a:ext cx="7203091" cy="2676826"/>
          </a:xfrm>
          <a:custGeom>
            <a:avLst/>
            <a:gdLst>
              <a:gd name="connsiteX0" fmla="*/ 7205134 w 7205134"/>
              <a:gd name="connsiteY0" fmla="*/ 1634067 h 2175934"/>
              <a:gd name="connsiteX1" fmla="*/ 7205134 w 7205134"/>
              <a:gd name="connsiteY1" fmla="*/ 2175934 h 2175934"/>
              <a:gd name="connsiteX2" fmla="*/ 0 w 7205134"/>
              <a:gd name="connsiteY2" fmla="*/ 2175934 h 2175934"/>
              <a:gd name="connsiteX3" fmla="*/ 0 w 7205134"/>
              <a:gd name="connsiteY3" fmla="*/ 0 h 2175934"/>
              <a:gd name="connsiteX0" fmla="*/ 7205134 w 7205134"/>
              <a:gd name="connsiteY0" fmla="*/ 1476849 h 2175934"/>
              <a:gd name="connsiteX1" fmla="*/ 7205134 w 7205134"/>
              <a:gd name="connsiteY1" fmla="*/ 2175934 h 2175934"/>
              <a:gd name="connsiteX2" fmla="*/ 0 w 7205134"/>
              <a:gd name="connsiteY2" fmla="*/ 2175934 h 2175934"/>
              <a:gd name="connsiteX3" fmla="*/ 0 w 7205134"/>
              <a:gd name="connsiteY3" fmla="*/ 0 h 2175934"/>
              <a:gd name="connsiteX0" fmla="*/ 7205134 w 7205134"/>
              <a:gd name="connsiteY0" fmla="*/ 1346084 h 2175934"/>
              <a:gd name="connsiteX1" fmla="*/ 7205134 w 7205134"/>
              <a:gd name="connsiteY1" fmla="*/ 2175934 h 2175934"/>
              <a:gd name="connsiteX2" fmla="*/ 0 w 7205134"/>
              <a:gd name="connsiteY2" fmla="*/ 2175934 h 2175934"/>
              <a:gd name="connsiteX3" fmla="*/ 0 w 7205134"/>
              <a:gd name="connsiteY3" fmla="*/ 0 h 217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5134" h="2175934">
                <a:moveTo>
                  <a:pt x="7205134" y="1346084"/>
                </a:moveTo>
                <a:lnTo>
                  <a:pt x="7205134" y="2175934"/>
                </a:lnTo>
                <a:lnTo>
                  <a:pt x="0" y="217593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6EA1B16-3DCF-4868-945B-815E901A8614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755575" y="3949203"/>
            <a:ext cx="2890665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39843890-0367-45F1-8388-400675B4EDBB}"/>
              </a:ext>
            </a:extLst>
          </p:cNvPr>
          <p:cNvSpPr/>
          <p:nvPr/>
        </p:nvSpPr>
        <p:spPr>
          <a:xfrm>
            <a:off x="762000" y="4157133"/>
            <a:ext cx="3462867" cy="270934"/>
          </a:xfrm>
          <a:custGeom>
            <a:avLst/>
            <a:gdLst>
              <a:gd name="connsiteX0" fmla="*/ 3462867 w 3462867"/>
              <a:gd name="connsiteY0" fmla="*/ 0 h 270934"/>
              <a:gd name="connsiteX1" fmla="*/ 3462867 w 3462867"/>
              <a:gd name="connsiteY1" fmla="*/ 270934 h 270934"/>
              <a:gd name="connsiteX2" fmla="*/ 0 w 3462867"/>
              <a:gd name="connsiteY2" fmla="*/ 270934 h 270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2867" h="270934">
                <a:moveTo>
                  <a:pt x="3462867" y="0"/>
                </a:moveTo>
                <a:lnTo>
                  <a:pt x="3462867" y="270934"/>
                </a:lnTo>
                <a:lnTo>
                  <a:pt x="0" y="270934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FC22D0F-6451-4CF0-AF30-AE607A95F31A}"/>
              </a:ext>
            </a:extLst>
          </p:cNvPr>
          <p:cNvSpPr txBox="1"/>
          <p:nvPr/>
        </p:nvSpPr>
        <p:spPr>
          <a:xfrm>
            <a:off x="1907705" y="2199174"/>
            <a:ext cx="1152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Yes /</a:t>
            </a:r>
          </a:p>
          <a:p>
            <a:pPr algn="ctr"/>
            <a:r>
              <a:rPr lang="en-US" altLang="ko-KR" sz="1200"/>
              <a:t>Short-circuit</a:t>
            </a:r>
            <a:endParaRPr lang="ko-KR" altLang="en-US" sz="12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2853FC7-4EE1-4E35-A065-EC5E7FD2F3BC}"/>
              </a:ext>
            </a:extLst>
          </p:cNvPr>
          <p:cNvSpPr txBox="1"/>
          <p:nvPr/>
        </p:nvSpPr>
        <p:spPr>
          <a:xfrm>
            <a:off x="4572001" y="2199174"/>
            <a:ext cx="1152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Yes /</a:t>
            </a:r>
          </a:p>
          <a:p>
            <a:pPr algn="ctr"/>
            <a:r>
              <a:rPr lang="en-US" altLang="ko-KR" sz="1200"/>
              <a:t>Reject</a:t>
            </a:r>
            <a:endParaRPr lang="ko-KR" altLang="en-US" sz="12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13FD71D-5358-4808-BAC8-F91B34509B41}"/>
              </a:ext>
            </a:extLst>
          </p:cNvPr>
          <p:cNvSpPr txBox="1"/>
          <p:nvPr/>
        </p:nvSpPr>
        <p:spPr>
          <a:xfrm>
            <a:off x="3203848" y="1718687"/>
            <a:ext cx="115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</a:t>
            </a:r>
            <a:endParaRPr lang="ko-KR" altLang="en-US" sz="120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23FE51B-969A-4337-BADE-EE765DD503A9}"/>
              </a:ext>
            </a:extLst>
          </p:cNvPr>
          <p:cNvSpPr txBox="1"/>
          <p:nvPr/>
        </p:nvSpPr>
        <p:spPr>
          <a:xfrm>
            <a:off x="4800934" y="1053681"/>
            <a:ext cx="135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Gather metrics</a:t>
            </a:r>
            <a:endParaRPr lang="ko-KR" altLang="en-US" sz="12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5A15BCF-3CB4-440A-AF29-C4ADC4041A86}"/>
              </a:ext>
            </a:extLst>
          </p:cNvPr>
          <p:cNvSpPr txBox="1"/>
          <p:nvPr/>
        </p:nvSpPr>
        <p:spPr>
          <a:xfrm>
            <a:off x="4080854" y="843558"/>
            <a:ext cx="135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Report metrics</a:t>
            </a:r>
            <a:endParaRPr lang="ko-KR" altLang="en-US" sz="12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530D0FB-87FD-421B-A3BC-2EB97EF2A419}"/>
              </a:ext>
            </a:extLst>
          </p:cNvPr>
          <p:cNvSpPr txBox="1"/>
          <p:nvPr/>
        </p:nvSpPr>
        <p:spPr>
          <a:xfrm>
            <a:off x="5940153" y="1718687"/>
            <a:ext cx="115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</a:t>
            </a:r>
            <a:endParaRPr lang="ko-KR" altLang="en-US" sz="12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160C14-688F-442B-91E0-A2B4D2C10C1B}"/>
              </a:ext>
            </a:extLst>
          </p:cNvPr>
          <p:cNvSpPr txBox="1"/>
          <p:nvPr/>
        </p:nvSpPr>
        <p:spPr>
          <a:xfrm>
            <a:off x="7202430" y="3029199"/>
            <a:ext cx="115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</a:t>
            </a:r>
            <a:endParaRPr lang="ko-KR" altLang="en-US" sz="12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0451695-B491-4296-B253-B4EE46857A20}"/>
              </a:ext>
            </a:extLst>
          </p:cNvPr>
          <p:cNvSpPr txBox="1"/>
          <p:nvPr/>
        </p:nvSpPr>
        <p:spPr>
          <a:xfrm>
            <a:off x="6397601" y="2579697"/>
            <a:ext cx="115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Yes</a:t>
            </a:r>
            <a:endParaRPr lang="ko-KR" altLang="en-US" sz="120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94993CD-7049-4CDF-9CA2-D5522F95D5F2}"/>
              </a:ext>
            </a:extLst>
          </p:cNvPr>
          <p:cNvSpPr txBox="1"/>
          <p:nvPr/>
        </p:nvSpPr>
        <p:spPr>
          <a:xfrm>
            <a:off x="6397601" y="3402911"/>
            <a:ext cx="115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Yes</a:t>
            </a:r>
            <a:endParaRPr lang="ko-KR" altLang="en-US" sz="12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5648CB1-39F0-46A6-8F1C-C39E93ED45FA}"/>
              </a:ext>
            </a:extLst>
          </p:cNvPr>
          <p:cNvSpPr txBox="1"/>
          <p:nvPr/>
        </p:nvSpPr>
        <p:spPr>
          <a:xfrm>
            <a:off x="997490" y="3653884"/>
            <a:ext cx="2422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Yes / Failed or not implemented</a:t>
            </a:r>
            <a:endParaRPr lang="ko-KR" altLang="en-US" sz="12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2B39C7-D71C-4CF7-A2EB-970C36E34CB8}"/>
              </a:ext>
            </a:extLst>
          </p:cNvPr>
          <p:cNvSpPr txBox="1"/>
          <p:nvPr/>
        </p:nvSpPr>
        <p:spPr>
          <a:xfrm>
            <a:off x="997490" y="4162066"/>
            <a:ext cx="2422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Yes / Return fallback</a:t>
            </a:r>
            <a:endParaRPr lang="ko-KR" altLang="en-US" sz="120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FB866A8-EB79-43AA-AB60-9B021716EECA}"/>
              </a:ext>
            </a:extLst>
          </p:cNvPr>
          <p:cNvSpPr txBox="1"/>
          <p:nvPr/>
        </p:nvSpPr>
        <p:spPr>
          <a:xfrm>
            <a:off x="997490" y="4603721"/>
            <a:ext cx="2422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 / Return result</a:t>
            </a:r>
            <a:endParaRPr lang="ko-KR" altLang="en-US" sz="120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F36FDB44-45E8-4B45-B8D5-D63845E1453F}"/>
              </a:ext>
            </a:extLst>
          </p:cNvPr>
          <p:cNvSpPr/>
          <p:nvPr/>
        </p:nvSpPr>
        <p:spPr>
          <a:xfrm>
            <a:off x="2280131" y="1659959"/>
            <a:ext cx="282128" cy="28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87AE51EA-D5FB-4E18-8E10-32E62F556081}"/>
              </a:ext>
            </a:extLst>
          </p:cNvPr>
          <p:cNvSpPr/>
          <p:nvPr/>
        </p:nvSpPr>
        <p:spPr>
          <a:xfrm>
            <a:off x="4525393" y="1659959"/>
            <a:ext cx="282128" cy="28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FCEB6F6D-33E7-4190-B846-D41998463439}"/>
              </a:ext>
            </a:extLst>
          </p:cNvPr>
          <p:cNvSpPr/>
          <p:nvPr/>
        </p:nvSpPr>
        <p:spPr>
          <a:xfrm>
            <a:off x="3396799" y="972511"/>
            <a:ext cx="282128" cy="28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8934C5AF-8EBA-491F-8511-5C0083D75C7A}"/>
              </a:ext>
            </a:extLst>
          </p:cNvPr>
          <p:cNvSpPr/>
          <p:nvPr/>
        </p:nvSpPr>
        <p:spPr>
          <a:xfrm>
            <a:off x="7248683" y="2481790"/>
            <a:ext cx="282128" cy="28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4EECE7BD-A7E9-4967-8909-8DB0F03C2436}"/>
              </a:ext>
            </a:extLst>
          </p:cNvPr>
          <p:cNvSpPr/>
          <p:nvPr/>
        </p:nvSpPr>
        <p:spPr>
          <a:xfrm>
            <a:off x="7248683" y="3293808"/>
            <a:ext cx="282128" cy="28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79D147C6-CB64-4F86-8D5D-8CF104045EFC}"/>
              </a:ext>
            </a:extLst>
          </p:cNvPr>
          <p:cNvSpPr/>
          <p:nvPr/>
        </p:nvSpPr>
        <p:spPr>
          <a:xfrm>
            <a:off x="3501149" y="3606425"/>
            <a:ext cx="282128" cy="28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8756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41740</TotalTime>
  <Words>85</Words>
  <Application>Microsoft Office PowerPoint</Application>
  <PresentationFormat>화면 슬라이드 쇼(16:9)</PresentationFormat>
  <Paragraphs>42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Needs Circuit Breaker</vt:lpstr>
      <vt:lpstr>Hystrix Flow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5220</cp:revision>
  <dcterms:created xsi:type="dcterms:W3CDTF">2006-10-05T04:04:58Z</dcterms:created>
  <dcterms:modified xsi:type="dcterms:W3CDTF">2018-11-07T16:45:05Z</dcterms:modified>
</cp:coreProperties>
</file>