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2" r:id="rId2"/>
    <p:sldId id="443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Calico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691680" y="1059582"/>
            <a:ext cx="2520652" cy="3528392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799878" y="1153288"/>
            <a:ext cx="2304256" cy="3074646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 dirty="0"/>
              <a:t>calico-node 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1928681" y="217552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confd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1928681" y="1297547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bird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28681" y="307580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calico-</a:t>
            </a:r>
            <a:r>
              <a:rPr lang="en-US" altLang="ko-KR" sz="1400" dirty="0" err="1"/>
              <a:t>felix</a:t>
            </a:r>
            <a:endParaRPr lang="ko-KR" altLang="en-US" sz="1400" dirty="0"/>
          </a:p>
        </p:txBody>
      </p:sp>
      <p:sp>
        <p:nvSpPr>
          <p:cNvPr id="2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1059582"/>
            <a:ext cx="1152128" cy="1403976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BGP Route</a:t>
            </a:r>
            <a:endParaRPr lang="en-US" altLang="ko-KR" sz="1400" dirty="0"/>
          </a:p>
          <a:p>
            <a:pPr algn="ctr"/>
            <a:r>
              <a:rPr lang="en-US" altLang="ko-KR" sz="1400"/>
              <a:t>Reflector</a:t>
            </a:r>
          </a:p>
          <a:p>
            <a:pPr algn="ctr"/>
            <a:r>
              <a:rPr lang="en-US" altLang="ko-KR" sz="1400"/>
              <a:t>(bird)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45" idx="3"/>
            <a:endCxn id="23" idx="1"/>
          </p:cNvCxnSpPr>
          <p:nvPr/>
        </p:nvCxnSpPr>
        <p:spPr>
          <a:xfrm>
            <a:off x="3975331" y="1585579"/>
            <a:ext cx="884701" cy="17599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max\Desktop\Network-Rout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1" y="2271484"/>
            <a:ext cx="604357" cy="5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>
            <a:stCxn id="23" idx="3"/>
            <a:endCxn id="30" idx="1"/>
          </p:cNvCxnSpPr>
          <p:nvPr/>
        </p:nvCxnSpPr>
        <p:spPr>
          <a:xfrm>
            <a:off x="6012160" y="1761570"/>
            <a:ext cx="907811" cy="79811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271898" y="2859782"/>
            <a:ext cx="1900502" cy="278927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Router</a:t>
            </a:r>
            <a:endParaRPr lang="ko-KR" altLang="en-US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322715C-2F82-4D9D-A92F-23E8E273B0B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2952006" y="1873611"/>
            <a:ext cx="0" cy="3019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4860032" y="3147814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43" idx="3"/>
            <a:endCxn id="8" idx="1"/>
          </p:cNvCxnSpPr>
          <p:nvPr/>
        </p:nvCxnSpPr>
        <p:spPr>
          <a:xfrm>
            <a:off x="3975331" y="2463558"/>
            <a:ext cx="884701" cy="14043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>
            <a:off x="3975331" y="3363838"/>
            <a:ext cx="88470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Calico Network with IP-in-IP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843558"/>
            <a:ext cx="3456384" cy="3528392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</a:t>
            </a:r>
          </a:p>
          <a:p>
            <a:r>
              <a:rPr lang="en-US" altLang="ko-KR" sz="1600" b="1" dirty="0"/>
              <a:t>(192.168.2.0/24)</a:t>
            </a:r>
            <a:endParaRPr lang="ko-KR" altLang="en-US" sz="1600" b="1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64664"/>
              </p:ext>
            </p:extLst>
          </p:nvPr>
        </p:nvGraphicFramePr>
        <p:xfrm>
          <a:off x="899592" y="2355726"/>
          <a:ext cx="302433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192.168.2.10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calixxx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04360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stCxn id="7" idx="2"/>
            <a:endCxn id="8" idx="0"/>
          </p:cNvCxnSpPr>
          <p:nvPr/>
        </p:nvCxnSpPr>
        <p:spPr>
          <a:xfrm>
            <a:off x="169168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12372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192.168.2.10</a:t>
            </a:r>
            <a:endParaRPr lang="ko-KR" altLang="en-US" sz="1400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843558"/>
            <a:ext cx="3456384" cy="3528392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</a:t>
            </a:r>
          </a:p>
          <a:p>
            <a:pPr algn="r"/>
            <a:r>
              <a:rPr lang="en-US" altLang="ko-KR" sz="1600" b="1" dirty="0"/>
              <a:t>(192.168.3.0/24)</a:t>
            </a:r>
            <a:endParaRPr lang="ko-KR" altLang="en-US" sz="1600" b="1" dirty="0"/>
          </a:p>
        </p:txBody>
      </p:sp>
      <p:sp>
        <p:nvSpPr>
          <p:cNvPr id="15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148064" y="987574"/>
            <a:ext cx="3168352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B </a:t>
            </a:r>
            <a:endParaRPr lang="ko-KR" altLang="en-US" sz="16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9448"/>
              </p:ext>
            </p:extLst>
          </p:nvPr>
        </p:nvGraphicFramePr>
        <p:xfrm>
          <a:off x="5220072" y="2355726"/>
          <a:ext cx="302433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tunl0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192.168.3.10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caliyyy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347614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18516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caliyyy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17" idx="2"/>
            <a:endCxn id="18" idx="0"/>
          </p:cNvCxnSpPr>
          <p:nvPr/>
        </p:nvCxnSpPr>
        <p:spPr>
          <a:xfrm>
            <a:off x="6012160" y="1707654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444208" y="13780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192.168.3.10</a:t>
            </a:r>
            <a:endParaRPr lang="ko-KR" altLang="en-US" sz="1400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65187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3831890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00312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44395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Network 192.168.0.0/24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46713</TotalTime>
  <Words>68</Words>
  <Application>Microsoft Office PowerPoint</Application>
  <PresentationFormat>화면 슬라이드 쇼(16:9)</PresentationFormat>
  <Paragraphs>45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Calico Component</vt:lpstr>
      <vt:lpstr>Calico Network with IP-in-IP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5989</cp:revision>
  <dcterms:created xsi:type="dcterms:W3CDTF">2006-10-05T04:04:58Z</dcterms:created>
  <dcterms:modified xsi:type="dcterms:W3CDTF">2018-08-01T17:27:59Z</dcterms:modified>
</cp:coreProperties>
</file>