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4" r:id="rId2"/>
    <p:sldId id="425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8876" autoAdjust="0"/>
  </p:normalViewPr>
  <p:slideViewPr>
    <p:cSldViewPr>
      <p:cViewPr varScale="1">
        <p:scale>
          <a:sx n="134" d="100"/>
          <a:sy n="134" d="100"/>
        </p:scale>
        <p:origin x="2922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64B6A55F-52BD-495B-9062-55F89442B30C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C9B1C13-6B3B-46BF-8C85-14CF6E00261C}" type="par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76ED0D19-E510-41F6-ADBC-EF896D462AAA}" type="sib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1CF4908B-4AA2-40FB-A010-708639DA9067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4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69961A7-FDAE-498E-86AE-CCFC5D8998BD}" type="par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67E29B22-3E4A-4853-B864-2F1CBB3C005D}" type="sib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6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7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1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9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I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10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1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3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3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4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4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4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4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99D97351-59C9-4CB8-BDF6-CD46BC82C522}" type="pres">
      <dgm:prSet presAssocID="{5C9B1C13-6B3B-46BF-8C85-14CF6E00261C}" presName="Name19" presStyleLbl="parChTrans1D2" presStyleIdx="1" presStyleCnt="3"/>
      <dgm:spPr/>
    </dgm:pt>
    <dgm:pt modelId="{5AFD3F87-DBFD-4FAC-8E45-DDDB2BED1847}" type="pres">
      <dgm:prSet presAssocID="{64B6A55F-52BD-495B-9062-55F89442B30C}" presName="Name21" presStyleCnt="0"/>
      <dgm:spPr/>
    </dgm:pt>
    <dgm:pt modelId="{BF539B6A-C903-4C2F-A130-620A3266925C}" type="pres">
      <dgm:prSet presAssocID="{64B6A55F-52BD-495B-9062-55F89442B30C}" presName="level2Shape" presStyleLbl="node2" presStyleIdx="1" presStyleCnt="3" custScaleY="65741"/>
      <dgm:spPr/>
    </dgm:pt>
    <dgm:pt modelId="{41A0BC4A-1D48-45BF-A855-413CD30C4A41}" type="pres">
      <dgm:prSet presAssocID="{64B6A55F-52BD-495B-9062-55F89442B30C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2" presStyleCnt="3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2" presStyleCnt="3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8DB10EF7-05A9-44FB-9D46-D10C0595D143}" type="pres">
      <dgm:prSet presAssocID="{169961A7-FDAE-498E-86AE-CCFC5D8998BD}" presName="Name19" presStyleLbl="parChTrans1D3" presStyleIdx="2" presStyleCnt="4"/>
      <dgm:spPr/>
    </dgm:pt>
    <dgm:pt modelId="{16EC0542-1F64-420B-8AB4-8DB1D2AFEE7D}" type="pres">
      <dgm:prSet presAssocID="{1CF4908B-4AA2-40FB-A010-708639DA9067}" presName="Name21" presStyleCnt="0"/>
      <dgm:spPr/>
    </dgm:pt>
    <dgm:pt modelId="{ABF569CF-E017-4990-BADD-D0A086B02235}" type="pres">
      <dgm:prSet presAssocID="{1CF4908B-4AA2-40FB-A010-708639DA9067}" presName="level2Shape" presStyleLbl="node3" presStyleIdx="2" presStyleCnt="4" custScaleY="65741"/>
      <dgm:spPr/>
    </dgm:pt>
    <dgm:pt modelId="{744C002C-18C1-45C7-A686-F5D8D894D5D2}" type="pres">
      <dgm:prSet presAssocID="{1CF4908B-4AA2-40FB-A010-708639DA9067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3" presStyleCnt="4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3" presStyleCnt="4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1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1AA82E2B-4AE4-4F01-AECC-2ADB49170F1C}" type="presOf" srcId="{5C9B1C13-6B3B-46BF-8C85-14CF6E00261C}" destId="{99D97351-59C9-4CB8-BDF6-CD46BC82C522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F4D1A464-2C12-4E1C-B133-EE55442643D6}" type="presOf" srcId="{64B6A55F-52BD-495B-9062-55F89442B30C}" destId="{BF539B6A-C903-4C2F-A130-620A3266925C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ACAFFF9D-7D85-4F11-BAF2-53B5833DF605}" type="presOf" srcId="{169961A7-FDAE-498E-86AE-CCFC5D8998BD}" destId="{8DB10EF7-05A9-44FB-9D46-D10C0595D143}" srcOrd="0" destOrd="0" presId="urn:microsoft.com/office/officeart/2005/8/layout/hierarchy6"/>
    <dgm:cxn modelId="{56D733A4-A91D-457D-A53B-D79925EC0A4A}" srcId="{2877ECE4-DEA7-4304-AFE2-E98D924080C5}" destId="{1CF4908B-4AA2-40FB-A010-708639DA9067}" srcOrd="0" destOrd="0" parTransId="{169961A7-FDAE-498E-86AE-CCFC5D8998BD}" sibTransId="{67E29B22-3E4A-4853-B864-2F1CBB3C005D}"/>
    <dgm:cxn modelId="{5DD272AD-E66E-4B24-B3D2-5D46D885B5DA}" srcId="{816DDED8-0159-4FBD-80E5-7DEE6513FC4E}" destId="{2877ECE4-DEA7-4304-AFE2-E98D924080C5}" srcOrd="2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21FE7AC5-169F-44FE-A7E2-687FEF7D3A39}" srcId="{816DDED8-0159-4FBD-80E5-7DEE6513FC4E}" destId="{64B6A55F-52BD-495B-9062-55F89442B30C}" srcOrd="1" destOrd="0" parTransId="{5C9B1C13-6B3B-46BF-8C85-14CF6E00261C}" sibTransId="{76ED0D19-E510-41F6-ADBC-EF896D462AAA}"/>
    <dgm:cxn modelId="{DAF1D5CD-3C1A-4103-9D0B-32A1080D783E}" type="presOf" srcId="{1CF4908B-4AA2-40FB-A010-708639DA9067}" destId="{ABF569CF-E017-4990-BADD-D0A086B02235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14D5B02B-2C26-43F6-95C8-DEDD8C5106D5}" type="presParOf" srcId="{FCB945E5-5DBC-4D20-ADFA-2D11232B10BA}" destId="{99D97351-59C9-4CB8-BDF6-CD46BC82C522}" srcOrd="2" destOrd="0" presId="urn:microsoft.com/office/officeart/2005/8/layout/hierarchy6"/>
    <dgm:cxn modelId="{A0331E3E-BE27-44AB-A011-9B5EF9860052}" type="presParOf" srcId="{FCB945E5-5DBC-4D20-ADFA-2D11232B10BA}" destId="{5AFD3F87-DBFD-4FAC-8E45-DDDB2BED1847}" srcOrd="3" destOrd="0" presId="urn:microsoft.com/office/officeart/2005/8/layout/hierarchy6"/>
    <dgm:cxn modelId="{BA31ADF7-4402-45AF-AFD0-8C0644AF1DD7}" type="presParOf" srcId="{5AFD3F87-DBFD-4FAC-8E45-DDDB2BED1847}" destId="{BF539B6A-C903-4C2F-A130-620A3266925C}" srcOrd="0" destOrd="0" presId="urn:microsoft.com/office/officeart/2005/8/layout/hierarchy6"/>
    <dgm:cxn modelId="{A0F97BAA-82D4-4292-A7D8-A63918930897}" type="presParOf" srcId="{5AFD3F87-DBFD-4FAC-8E45-DDDB2BED1847}" destId="{41A0BC4A-1D48-45BF-A855-413CD30C4A41}" srcOrd="1" destOrd="0" presId="urn:microsoft.com/office/officeart/2005/8/layout/hierarchy6"/>
    <dgm:cxn modelId="{50724D2F-228E-4BE1-88FB-E4E1A394A732}" type="presParOf" srcId="{FCB945E5-5DBC-4D20-ADFA-2D11232B10BA}" destId="{19688A33-068A-454C-938D-92D69A8AA5B1}" srcOrd="4" destOrd="0" presId="urn:microsoft.com/office/officeart/2005/8/layout/hierarchy6"/>
    <dgm:cxn modelId="{9C62C91A-D88F-42D3-B6E3-0B4AD07BB075}" type="presParOf" srcId="{FCB945E5-5DBC-4D20-ADFA-2D11232B10BA}" destId="{3355C564-B189-4C8D-9CE6-4E85BBE3A176}" srcOrd="5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9958CE96-4989-4893-9E9E-5521C06F389E}" type="presParOf" srcId="{1E907BB7-D058-4187-988A-25898A1EA34B}" destId="{8DB10EF7-05A9-44FB-9D46-D10C0595D143}" srcOrd="0" destOrd="0" presId="urn:microsoft.com/office/officeart/2005/8/layout/hierarchy6"/>
    <dgm:cxn modelId="{BF16934C-23C6-4C6F-B5F9-4A567CAE83B3}" type="presParOf" srcId="{1E907BB7-D058-4187-988A-25898A1EA34B}" destId="{16EC0542-1F64-420B-8AB4-8DB1D2AFEE7D}" srcOrd="1" destOrd="0" presId="urn:microsoft.com/office/officeart/2005/8/layout/hierarchy6"/>
    <dgm:cxn modelId="{D274564D-6665-4B5A-88E8-3946C3CA3353}" type="presParOf" srcId="{16EC0542-1F64-420B-8AB4-8DB1D2AFEE7D}" destId="{ABF569CF-E017-4990-BADD-D0A086B02235}" srcOrd="0" destOrd="0" presId="urn:microsoft.com/office/officeart/2005/8/layout/hierarchy6"/>
    <dgm:cxn modelId="{D03DF32E-39EA-4009-9A19-1F8EEBB81AD6}" type="presParOf" srcId="{16EC0542-1F64-420B-8AB4-8DB1D2AFEE7D}" destId="{744C002C-18C1-45C7-A686-F5D8D894D5D2}" srcOrd="1" destOrd="0" presId="urn:microsoft.com/office/officeart/2005/8/layout/hierarchy6"/>
    <dgm:cxn modelId="{51968B0A-1BB4-4B84-A4F4-B4929F0FE7ED}" type="presParOf" srcId="{1E907BB7-D058-4187-988A-25898A1EA34B}" destId="{7BA87A94-5498-40B1-89C8-3A76AF8C9E86}" srcOrd="2" destOrd="0" presId="urn:microsoft.com/office/officeart/2005/8/layout/hierarchy6"/>
    <dgm:cxn modelId="{C0796CF6-18E9-4F5A-BFDD-5828E39884EE}" type="presParOf" srcId="{1E907BB7-D058-4187-988A-25898A1EA34B}" destId="{ABDC8F87-418B-4D07-9CE2-016DC05FF7F9}" srcOrd="3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tx2"/>
              </a:solidFill>
            </a:rPr>
            <a:t>A Namespace</a:t>
          </a:r>
          <a:endParaRPr lang="ko-KR" altLang="en-US" sz="1200">
            <a:solidFill>
              <a:schemeClr val="tx2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9113DB8F-061E-4657-9025-80682929C5A4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2"/>
              </a:solidFill>
            </a:rPr>
            <a:t>B Namespace</a:t>
          </a:r>
          <a:endParaRPr lang="ko-KR" altLang="en-US" sz="1200">
            <a:solidFill>
              <a:schemeClr val="accent2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01CD5A6D-5886-4D1A-BD8D-DAF97A694EAF}">
      <dgm:prSet phldrT="[텍스트]" custT="1"/>
      <dgm:spPr>
        <a:ln>
          <a:solidFill>
            <a:schemeClr val="accent3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3"/>
              </a:solidFill>
            </a:rPr>
            <a:t>C Namespace</a:t>
          </a:r>
          <a:endParaRPr lang="ko-KR" altLang="en-US" sz="1200">
            <a:solidFill>
              <a:schemeClr val="accent3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13278C24-D517-46E3-A80C-544A47DF8FD5}">
      <dgm:prSet phldrT="[텍스트]" custT="1"/>
      <dgm:spPr>
        <a:ln>
          <a:solidFill>
            <a:schemeClr val="accent6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6"/>
              </a:solidFill>
            </a:rPr>
            <a:t>D Namespace</a:t>
          </a:r>
          <a:endParaRPr lang="ko-KR" altLang="en-US" sz="1200">
            <a:solidFill>
              <a:schemeClr val="accent6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2" presStyleIdx="1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2" presStyleIdx="1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0" presStyleCnt="1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0" presStyleCnt="1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D8E63129-B17C-4CCA-A23D-4F91E80F3E3D}" type="presOf" srcId="{01CD5A6D-5886-4D1A-BD8D-DAF97A694EAF}" destId="{CCC33332-F693-40CB-8E4C-5613E0CF1F2E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63367653-2036-4A42-8775-EBC4F48325E9}" type="presOf" srcId="{142E2EE6-8AD2-4AB9-841B-B1826D46351A}" destId="{5B4B4C1C-DDB0-45F3-862A-173218B11B86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5EB54192-8024-4357-BFAF-569016BDFF4B}" srcId="{816DDED8-0159-4FBD-80E5-7DEE6513FC4E}" destId="{01CD5A6D-5886-4D1A-BD8D-DAF97A694EAF}" srcOrd="1" destOrd="0" parTransId="{142E2EE6-8AD2-4AB9-841B-B1826D46351A}" sibTransId="{8BACB6AC-502C-45BD-B6F0-2E4BAC022EC3}"/>
    <dgm:cxn modelId="{2D4F38AB-CA73-44B3-95DB-48901E471A51}" type="presOf" srcId="{13278C24-D517-46E3-A80C-544A47DF8FD5}" destId="{A1436DF5-CB73-42FE-A6F5-6C546887899F}" srcOrd="0" destOrd="0" presId="urn:microsoft.com/office/officeart/2005/8/layout/hierarchy6"/>
    <dgm:cxn modelId="{E3E0D9D9-9307-43ED-9F32-A1DC8CBF6E65}" srcId="{01CD5A6D-5886-4D1A-BD8D-DAF97A694EAF}" destId="{13278C24-D517-46E3-A80C-544A47DF8FD5}" srcOrd="0" destOrd="0" parTransId="{6B322DE4-CF72-4CE0-853B-1907FE8E4E91}" sibTransId="{318C091E-3AB0-49F5-8924-ABD0C6BDDD14}"/>
    <dgm:cxn modelId="{8E2F1CDA-5E89-407D-AE8D-08C09C7DBE56}" type="presOf" srcId="{6B322DE4-CF72-4CE0-853B-1907FE8E4E91}" destId="{C3867941-32AC-48B9-908F-0E9F055C7B76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20BA4599-7FDC-4DEE-A715-A278EF40675B}" type="presParOf" srcId="{FCB945E5-5DBC-4D20-ADFA-2D11232B10BA}" destId="{5B4B4C1C-DDB0-45F3-862A-173218B11B86}" srcOrd="2" destOrd="0" presId="urn:microsoft.com/office/officeart/2005/8/layout/hierarchy6"/>
    <dgm:cxn modelId="{04743FB3-E020-402B-9FEE-F9A1480DA541}" type="presParOf" srcId="{FCB945E5-5DBC-4D20-ADFA-2D11232B10BA}" destId="{997E2772-7F52-4E9F-9668-49C2DB8BF758}" srcOrd="3" destOrd="0" presId="urn:microsoft.com/office/officeart/2005/8/layout/hierarchy6"/>
    <dgm:cxn modelId="{66F7EA4F-F835-4793-844D-08A5E9F6756B}" type="presParOf" srcId="{997E2772-7F52-4E9F-9668-49C2DB8BF758}" destId="{CCC33332-F693-40CB-8E4C-5613E0CF1F2E}" srcOrd="0" destOrd="0" presId="urn:microsoft.com/office/officeart/2005/8/layout/hierarchy6"/>
    <dgm:cxn modelId="{A600198F-A595-4EDA-8C55-4E7ECC136A52}" type="presParOf" srcId="{997E2772-7F52-4E9F-9668-49C2DB8BF758}" destId="{0F2FF98E-7CF8-42D7-AB64-1354286C3D16}" srcOrd="1" destOrd="0" presId="urn:microsoft.com/office/officeart/2005/8/layout/hierarchy6"/>
    <dgm:cxn modelId="{DA4D0E54-C59E-4E63-82F9-706149ADC10E}" type="presParOf" srcId="{0F2FF98E-7CF8-42D7-AB64-1354286C3D16}" destId="{C3867941-32AC-48B9-908F-0E9F055C7B76}" srcOrd="0" destOrd="0" presId="urn:microsoft.com/office/officeart/2005/8/layout/hierarchy6"/>
    <dgm:cxn modelId="{73BF304F-349B-4AA3-9257-7A5C5E9643FF}" type="presParOf" srcId="{0F2FF98E-7CF8-42D7-AB64-1354286C3D16}" destId="{039A052F-9BDD-45D9-A08F-BE580F47A16C}" srcOrd="1" destOrd="0" presId="urn:microsoft.com/office/officeart/2005/8/layout/hierarchy6"/>
    <dgm:cxn modelId="{070E6B0F-20C2-4566-9156-A878E6E0B65B}" type="presParOf" srcId="{039A052F-9BDD-45D9-A08F-BE580F47A16C}" destId="{A1436DF5-CB73-42FE-A6F5-6C546887899F}" srcOrd="0" destOrd="0" presId="urn:microsoft.com/office/officeart/2005/8/layout/hierarchy6"/>
    <dgm:cxn modelId="{6C73B614-2985-44B6-859F-CBC532BB5D79}" type="presParOf" srcId="{039A052F-9BDD-45D9-A08F-BE580F47A16C}" destId="{64DD61A7-0A19-44BB-8AD9-C59FC7FFD205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r>
            <a:rPr lang="en-US" altLang="ko-KR" sz="1400">
              <a:solidFill>
                <a:schemeClr val="tx2"/>
              </a:solidFill>
            </a:rPr>
            <a:t>  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4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3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3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3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3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1" presStyleCnt="2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1" presStyleCnt="2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2" presStyleCnt="3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2" presStyleCnt="3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0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5DD272AD-E66E-4B24-B3D2-5D46D885B5DA}" srcId="{816DDED8-0159-4FBD-80E5-7DEE6513FC4E}" destId="{2877ECE4-DEA7-4304-AFE2-E98D924080C5}" srcOrd="1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50724D2F-228E-4BE1-88FB-E4E1A394A732}" type="presParOf" srcId="{FCB945E5-5DBC-4D20-ADFA-2D11232B10BA}" destId="{19688A33-068A-454C-938D-92D69A8AA5B1}" srcOrd="2" destOrd="0" presId="urn:microsoft.com/office/officeart/2005/8/layout/hierarchy6"/>
    <dgm:cxn modelId="{9C62C91A-D88F-42D3-B6E3-0B4AD07BB075}" type="presParOf" srcId="{FCB945E5-5DBC-4D20-ADFA-2D11232B10BA}" destId="{3355C564-B189-4C8D-9CE6-4E85BBE3A176}" srcOrd="3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51968B0A-1BB4-4B84-A4F4-B4929F0FE7ED}" type="presParOf" srcId="{1E907BB7-D058-4187-988A-25898A1EA34B}" destId="{7BA87A94-5498-40B1-89C8-3A76AF8C9E86}" srcOrd="0" destOrd="0" presId="urn:microsoft.com/office/officeart/2005/8/layout/hierarchy6"/>
    <dgm:cxn modelId="{C0796CF6-18E9-4F5A-BFDD-5828E39884EE}" type="presParOf" srcId="{1E907BB7-D058-4187-988A-25898A1EA34B}" destId="{ABDC8F87-418B-4D07-9CE2-016DC05FF7F9}" srcOrd="1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004242" y="306652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017435" y="319845"/>
        <a:ext cx="1001394" cy="424062"/>
      </dsp:txXfrm>
    </dsp:sp>
    <dsp:sp modelId="{5FD6F33C-560E-4CAD-B5A1-2A4FD41C4CB4}">
      <dsp:nvSpPr>
        <dsp:cNvPr id="0" name=""/>
        <dsp:cNvSpPr/>
      </dsp:nvSpPr>
      <dsp:spPr>
        <a:xfrm>
          <a:off x="1182017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1336115" y="0"/>
              </a:moveTo>
              <a:lnTo>
                <a:pt x="1336115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66812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681320" y="1044369"/>
        <a:ext cx="1001394" cy="424062"/>
      </dsp:txXfrm>
    </dsp:sp>
    <dsp:sp modelId="{5B4B4C1C-DDB0-45F3-862A-173218B11B86}">
      <dsp:nvSpPr>
        <dsp:cNvPr id="0" name=""/>
        <dsp:cNvSpPr/>
      </dsp:nvSpPr>
      <dsp:spPr>
        <a:xfrm>
          <a:off x="51396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6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6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3262" y="1768892"/>
        <a:ext cx="1001394" cy="424062"/>
      </dsp:txXfrm>
    </dsp:sp>
    <dsp:sp modelId="{C3867941-32AC-48B9-908F-0E9F055C7B76}">
      <dsp:nvSpPr>
        <dsp:cNvPr id="0" name=""/>
        <dsp:cNvSpPr/>
      </dsp:nvSpPr>
      <dsp:spPr>
        <a:xfrm>
          <a:off x="118201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33618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7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349377" y="1768892"/>
        <a:ext cx="1001394" cy="424062"/>
      </dsp:txXfrm>
    </dsp:sp>
    <dsp:sp modelId="{99D97351-59C9-4CB8-BDF6-CD46BC82C522}">
      <dsp:nvSpPr>
        <dsp:cNvPr id="0" name=""/>
        <dsp:cNvSpPr/>
      </dsp:nvSpPr>
      <dsp:spPr>
        <a:xfrm>
          <a:off x="2472412" y="757101"/>
          <a:ext cx="91440" cy="274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39B6A-C903-4C2F-A130-620A3266925C}">
      <dsp:nvSpPr>
        <dsp:cNvPr id="0" name=""/>
        <dsp:cNvSpPr/>
      </dsp:nvSpPr>
      <dsp:spPr>
        <a:xfrm>
          <a:off x="2004242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2017435" y="1044369"/>
        <a:ext cx="1001394" cy="424062"/>
      </dsp:txXfrm>
    </dsp:sp>
    <dsp:sp modelId="{19688A33-068A-454C-938D-92D69A8AA5B1}">
      <dsp:nvSpPr>
        <dsp:cNvPr id="0" name=""/>
        <dsp:cNvSpPr/>
      </dsp:nvSpPr>
      <dsp:spPr>
        <a:xfrm>
          <a:off x="2518132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1336115" y="137037"/>
              </a:lnTo>
              <a:lnTo>
                <a:pt x="1336115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34035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1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1044369"/>
        <a:ext cx="1001394" cy="424062"/>
      </dsp:txXfrm>
    </dsp:sp>
    <dsp:sp modelId="{8DB10EF7-05A9-44FB-9D46-D10C0595D143}">
      <dsp:nvSpPr>
        <dsp:cNvPr id="0" name=""/>
        <dsp:cNvSpPr/>
      </dsp:nvSpPr>
      <dsp:spPr>
        <a:xfrm>
          <a:off x="318619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569CF-E017-4990-BADD-D0A086B02235}">
      <dsp:nvSpPr>
        <dsp:cNvPr id="0" name=""/>
        <dsp:cNvSpPr/>
      </dsp:nvSpPr>
      <dsp:spPr>
        <a:xfrm>
          <a:off x="267229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4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685492" y="1768892"/>
        <a:ext cx="1001394" cy="424062"/>
      </dsp:txXfrm>
    </dsp:sp>
    <dsp:sp modelId="{7BA87A94-5498-40B1-89C8-3A76AF8C9E86}">
      <dsp:nvSpPr>
        <dsp:cNvPr id="0" name=""/>
        <dsp:cNvSpPr/>
      </dsp:nvSpPr>
      <dsp:spPr>
        <a:xfrm>
          <a:off x="385424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400841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1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4021607" y="1768892"/>
        <a:ext cx="1001394" cy="424062"/>
      </dsp:txXfrm>
    </dsp:sp>
    <dsp:sp modelId="{C147F960-799E-4D3E-8972-51704177D7BB}">
      <dsp:nvSpPr>
        <dsp:cNvPr id="0" name=""/>
        <dsp:cNvSpPr/>
      </dsp:nvSpPr>
      <dsp:spPr>
        <a:xfrm>
          <a:off x="3854247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340357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9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I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2493416"/>
        <a:ext cx="1001394" cy="424062"/>
      </dsp:txXfrm>
    </dsp:sp>
    <dsp:sp modelId="{D7B50342-A8DB-4E3B-BA5E-25FBE522F6C5}">
      <dsp:nvSpPr>
        <dsp:cNvPr id="0" name=""/>
        <dsp:cNvSpPr/>
      </dsp:nvSpPr>
      <dsp:spPr>
        <a:xfrm>
          <a:off x="4522305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676472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10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689665" y="2493416"/>
        <a:ext cx="1001394" cy="42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887700" y="11504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tx2"/>
              </a:solidFill>
            </a:rPr>
            <a:t>A Namespace</a:t>
          </a:r>
          <a:endParaRPr lang="ko-KR" altLang="en-US" sz="1200" kern="1200">
            <a:solidFill>
              <a:schemeClr val="tx2"/>
            </a:solidFill>
          </a:endParaRPr>
        </a:p>
      </dsp:txBody>
      <dsp:txXfrm>
        <a:off x="902879" y="130223"/>
        <a:ext cx="1152111" cy="487887"/>
      </dsp:txXfrm>
    </dsp:sp>
    <dsp:sp modelId="{5FD6F33C-560E-4CAD-B5A1-2A4FD41C4CB4}">
      <dsp:nvSpPr>
        <dsp:cNvPr id="0" name=""/>
        <dsp:cNvSpPr/>
      </dsp:nvSpPr>
      <dsp:spPr>
        <a:xfrm>
          <a:off x="710329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768605" y="0"/>
              </a:moveTo>
              <a:lnTo>
                <a:pt x="768605" y="157662"/>
              </a:lnTo>
              <a:lnTo>
                <a:pt x="0" y="157662"/>
              </a:lnTo>
              <a:lnTo>
                <a:pt x="0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119094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2"/>
              </a:solidFill>
            </a:rPr>
            <a:t>B Namespace</a:t>
          </a:r>
          <a:endParaRPr lang="ko-KR" altLang="en-US" sz="1200" kern="1200">
            <a:solidFill>
              <a:schemeClr val="accent2"/>
            </a:solidFill>
          </a:endParaRPr>
        </a:p>
      </dsp:txBody>
      <dsp:txXfrm>
        <a:off x="134273" y="963793"/>
        <a:ext cx="1152111" cy="487887"/>
      </dsp:txXfrm>
    </dsp:sp>
    <dsp:sp modelId="{5B4B4C1C-DDB0-45F3-862A-173218B11B86}">
      <dsp:nvSpPr>
        <dsp:cNvPr id="0" name=""/>
        <dsp:cNvSpPr/>
      </dsp:nvSpPr>
      <dsp:spPr>
        <a:xfrm>
          <a:off x="1478935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62"/>
              </a:lnTo>
              <a:lnTo>
                <a:pt x="768605" y="157662"/>
              </a:lnTo>
              <a:lnTo>
                <a:pt x="768605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656305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3"/>
              </a:solidFill>
            </a:rPr>
            <a:t>C Namespace</a:t>
          </a:r>
          <a:endParaRPr lang="ko-KR" altLang="en-US" sz="1200" kern="1200">
            <a:solidFill>
              <a:schemeClr val="accent3"/>
            </a:solidFill>
          </a:endParaRPr>
        </a:p>
      </dsp:txBody>
      <dsp:txXfrm>
        <a:off x="1671484" y="963793"/>
        <a:ext cx="1152111" cy="487887"/>
      </dsp:txXfrm>
    </dsp:sp>
    <dsp:sp modelId="{C3867941-32AC-48B9-908F-0E9F055C7B76}">
      <dsp:nvSpPr>
        <dsp:cNvPr id="0" name=""/>
        <dsp:cNvSpPr/>
      </dsp:nvSpPr>
      <dsp:spPr>
        <a:xfrm>
          <a:off x="2201820" y="1466859"/>
          <a:ext cx="91440" cy="315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32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656305" y="178218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6"/>
              </a:solidFill>
            </a:rPr>
            <a:t>D Namespace</a:t>
          </a:r>
          <a:endParaRPr lang="ko-KR" altLang="en-US" sz="1200" kern="1200">
            <a:solidFill>
              <a:schemeClr val="accent6"/>
            </a:solidFill>
          </a:endParaRPr>
        </a:p>
      </dsp:txBody>
      <dsp:txXfrm>
        <a:off x="1671484" y="1797363"/>
        <a:ext cx="1152111" cy="487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270727" y="134206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285654" y="149133"/>
        <a:ext cx="1133014" cy="479800"/>
      </dsp:txXfrm>
    </dsp:sp>
    <dsp:sp modelId="{5FD6F33C-560E-4CAD-B5A1-2A4FD41C4CB4}">
      <dsp:nvSpPr>
        <dsp:cNvPr id="0" name=""/>
        <dsp:cNvSpPr/>
      </dsp:nvSpPr>
      <dsp:spPr>
        <a:xfrm>
          <a:off x="1340432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1511729" y="0"/>
              </a:moveTo>
              <a:lnTo>
                <a:pt x="1511729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758998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773925" y="968886"/>
        <a:ext cx="1133014" cy="479800"/>
      </dsp:txXfrm>
    </dsp:sp>
    <dsp:sp modelId="{5B4B4C1C-DDB0-45F3-862A-173218B11B86}">
      <dsp:nvSpPr>
        <dsp:cNvPr id="0" name=""/>
        <dsp:cNvSpPr/>
      </dsp:nvSpPr>
      <dsp:spPr>
        <a:xfrm>
          <a:off x="584567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3133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8060" y="1788638"/>
        <a:ext cx="1133014" cy="479800"/>
      </dsp:txXfrm>
    </dsp:sp>
    <dsp:sp modelId="{C3867941-32AC-48B9-908F-0E9F055C7B76}">
      <dsp:nvSpPr>
        <dsp:cNvPr id="0" name=""/>
        <dsp:cNvSpPr/>
      </dsp:nvSpPr>
      <dsp:spPr>
        <a:xfrm>
          <a:off x="1340432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514862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529789" y="1788638"/>
        <a:ext cx="1133014" cy="479800"/>
      </dsp:txXfrm>
    </dsp:sp>
    <dsp:sp modelId="{19688A33-068A-454C-938D-92D69A8AA5B1}">
      <dsp:nvSpPr>
        <dsp:cNvPr id="0" name=""/>
        <dsp:cNvSpPr/>
      </dsp:nvSpPr>
      <dsp:spPr>
        <a:xfrm>
          <a:off x="2852161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1511729" y="155049"/>
              </a:lnTo>
              <a:lnTo>
                <a:pt x="1511729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782456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r>
            <a:rPr lang="en-US" altLang="ko-KR" sz="1400" kern="1200">
              <a:solidFill>
                <a:schemeClr val="tx2"/>
              </a:solidFill>
            </a:rPr>
            <a:t>  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968886"/>
        <a:ext cx="1133014" cy="479800"/>
      </dsp:txXfrm>
    </dsp:sp>
    <dsp:sp modelId="{7BA87A94-5498-40B1-89C8-3A76AF8C9E86}">
      <dsp:nvSpPr>
        <dsp:cNvPr id="0" name=""/>
        <dsp:cNvSpPr/>
      </dsp:nvSpPr>
      <dsp:spPr>
        <a:xfrm>
          <a:off x="4318170" y="1463613"/>
          <a:ext cx="91440" cy="3100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3782456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1788638"/>
        <a:ext cx="1133014" cy="479800"/>
      </dsp:txXfrm>
    </dsp:sp>
    <dsp:sp modelId="{C147F960-799E-4D3E-8972-51704177D7BB}">
      <dsp:nvSpPr>
        <dsp:cNvPr id="0" name=""/>
        <dsp:cNvSpPr/>
      </dsp:nvSpPr>
      <dsp:spPr>
        <a:xfrm>
          <a:off x="3608026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026591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041518" y="2608391"/>
        <a:ext cx="1133014" cy="479800"/>
      </dsp:txXfrm>
    </dsp:sp>
    <dsp:sp modelId="{D7B50342-A8DB-4E3B-BA5E-25FBE522F6C5}">
      <dsp:nvSpPr>
        <dsp:cNvPr id="0" name=""/>
        <dsp:cNvSpPr/>
      </dsp:nvSpPr>
      <dsp:spPr>
        <a:xfrm>
          <a:off x="4363890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538320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4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553247" y="2608391"/>
        <a:ext cx="1133014" cy="479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7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3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PID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C5BB1-E9A1-4AE3-83D4-2CE94FB6F698}"/>
              </a:ext>
            </a:extLst>
          </p:cNvPr>
          <p:cNvGrpSpPr/>
          <p:nvPr/>
        </p:nvGrpSpPr>
        <p:grpSpPr>
          <a:xfrm>
            <a:off x="2915816" y="860083"/>
            <a:ext cx="6048672" cy="3895278"/>
            <a:chOff x="2555776" y="699542"/>
            <a:chExt cx="6336704" cy="4032448"/>
          </a:xfrm>
        </p:grpSpPr>
        <p:graphicFrame>
          <p:nvGraphicFramePr>
            <p:cNvPr id="3" name="다이어그램 2">
              <a:extLst>
                <a:ext uri="{FF2B5EF4-FFF2-40B4-BE49-F238E27FC236}">
                  <a16:creationId xmlns:a16="http://schemas.microsoft.com/office/drawing/2014/main" id="{F4E03E71-356C-477E-9062-5F0DD3A429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7712307"/>
                </p:ext>
              </p:extLst>
            </p:nvPr>
          </p:nvGraphicFramePr>
          <p:xfrm>
            <a:off x="2721500" y="699542"/>
            <a:ext cx="5975957" cy="33513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C6C712C-089F-4046-BCCD-078EE1DE152A}"/>
                </a:ext>
              </a:extLst>
            </p:cNvPr>
            <p:cNvSpPr/>
            <p:nvPr/>
          </p:nvSpPr>
          <p:spPr>
            <a:xfrm>
              <a:off x="2555776" y="915566"/>
              <a:ext cx="6336704" cy="3816424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tx2"/>
                  </a:solidFill>
                </a:rPr>
                <a:t>A Namespace</a:t>
              </a:r>
              <a:endParaRPr lang="ko-KR" altLang="en-US" sz="1400">
                <a:solidFill>
                  <a:schemeClr val="tx2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1094E5F-0B00-4C4B-990F-453C03EB07B3}"/>
                </a:ext>
              </a:extLst>
            </p:cNvPr>
            <p:cNvSpPr/>
            <p:nvPr/>
          </p:nvSpPr>
          <p:spPr>
            <a:xfrm>
              <a:off x="2641898" y="1685355"/>
              <a:ext cx="2634602" cy="1606476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2"/>
                  </a:solidFill>
                </a:rPr>
                <a:t>B Namespace</a:t>
              </a:r>
              <a:endParaRPr lang="ko-KR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7EA6AD3-2691-41EE-9B3E-152341BF1E5D}"/>
                </a:ext>
              </a:extLst>
            </p:cNvPr>
            <p:cNvSpPr/>
            <p:nvPr/>
          </p:nvSpPr>
          <p:spPr>
            <a:xfrm>
              <a:off x="5471523" y="1685355"/>
              <a:ext cx="3349560" cy="2686595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3"/>
                  </a:solidFill>
                </a:rPr>
                <a:t>C Namespace</a:t>
              </a:r>
              <a:endParaRPr lang="ko-KR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3D3977D-E0ED-4AEA-8750-655E2FA07F8A}"/>
                </a:ext>
              </a:extLst>
            </p:cNvPr>
            <p:cNvSpPr/>
            <p:nvPr/>
          </p:nvSpPr>
          <p:spPr>
            <a:xfrm>
              <a:off x="6153932" y="2457861"/>
              <a:ext cx="2598106" cy="1593007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6"/>
                  </a:solidFill>
                </a:rPr>
                <a:t>D Namespace</a:t>
              </a:r>
              <a:endParaRPr lang="ko-KR" altLang="en-US" sz="140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54E43749-3DE5-4F1B-9C2D-B78BF8BC5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041337"/>
              </p:ext>
            </p:extLst>
          </p:nvPr>
        </p:nvGraphicFramePr>
        <p:xfrm>
          <a:off x="-36512" y="1635646"/>
          <a:ext cx="2957870" cy="2415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2546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Orphan, Zombie</a:t>
            </a:r>
            <a:r>
              <a:rPr lang="ko-KR" altLang="en-US"/>
              <a:t> </a:t>
            </a:r>
            <a:r>
              <a:rPr lang="en-US" altLang="ko-KR"/>
              <a:t>Process</a:t>
            </a:r>
            <a:endParaRPr lang="ko-KR" altLang="en-US" dirty="0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B8D47B9-7DE0-40E3-BC35-ADC2896EF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56713"/>
              </p:ext>
            </p:extLst>
          </p:nvPr>
        </p:nvGraphicFramePr>
        <p:xfrm>
          <a:off x="1687798" y="987574"/>
          <a:ext cx="5704323" cy="323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720931-A5C1-4D2B-9880-4FB97E349CEF}"/>
              </a:ext>
            </a:extLst>
          </p:cNvPr>
          <p:cNvSpPr/>
          <p:nvPr/>
        </p:nvSpPr>
        <p:spPr>
          <a:xfrm>
            <a:off x="1615790" y="1059582"/>
            <a:ext cx="5920866" cy="3388187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>
                <a:solidFill>
                  <a:schemeClr val="tx2"/>
                </a:solidFill>
              </a:rPr>
              <a:t>A Namespace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6C7B42-3638-408A-8F53-7F65C0BD2C2A}"/>
              </a:ext>
            </a:extLst>
          </p:cNvPr>
          <p:cNvSpPr/>
          <p:nvPr/>
        </p:nvSpPr>
        <p:spPr>
          <a:xfrm>
            <a:off x="4640126" y="1851670"/>
            <a:ext cx="2819028" cy="2520280"/>
          </a:xfrm>
          <a:prstGeom prst="roundRect">
            <a:avLst>
              <a:gd name="adj" fmla="val 2383"/>
            </a:avLst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B Namespace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81697-D119-4021-B6B8-B1CD076AF2BA}"/>
              </a:ext>
            </a:extLst>
          </p:cNvPr>
          <p:cNvGrpSpPr/>
          <p:nvPr/>
        </p:nvGrpSpPr>
        <p:grpSpPr>
          <a:xfrm>
            <a:off x="2339752" y="1995686"/>
            <a:ext cx="1368152" cy="432048"/>
            <a:chOff x="2339752" y="1995686"/>
            <a:chExt cx="1368152" cy="43204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7D1866D-48F0-4F6E-BFBD-04FEF7CE05F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4AD577A-FD49-49E5-8AA7-66CDD7A8A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DAC1042-38CA-420C-ACB4-720119C7E4E1}"/>
              </a:ext>
            </a:extLst>
          </p:cNvPr>
          <p:cNvGrpSpPr/>
          <p:nvPr/>
        </p:nvGrpSpPr>
        <p:grpSpPr>
          <a:xfrm>
            <a:off x="5373410" y="2787774"/>
            <a:ext cx="1368152" cy="432048"/>
            <a:chOff x="2339752" y="1995686"/>
            <a:chExt cx="1368152" cy="432048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8AD9249-4246-4FFF-9CA5-47949E5A6C9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B722120-30CA-4BA1-A649-92FFC3671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A626DEC-81F6-4371-B5C2-DCBD3450170F}"/>
              </a:ext>
            </a:extLst>
          </p:cNvPr>
          <p:cNvCxnSpPr>
            <a:cxnSpLocks/>
          </p:cNvCxnSpPr>
          <p:nvPr/>
        </p:nvCxnSpPr>
        <p:spPr>
          <a:xfrm flipV="1">
            <a:off x="3779912" y="1635646"/>
            <a:ext cx="791158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965E4B-2B57-4AE0-84E6-E1A0F83E387F}"/>
              </a:ext>
            </a:extLst>
          </p:cNvPr>
          <p:cNvCxnSpPr>
            <a:cxnSpLocks/>
          </p:cNvCxnSpPr>
          <p:nvPr/>
        </p:nvCxnSpPr>
        <p:spPr>
          <a:xfrm flipV="1">
            <a:off x="2267744" y="1635646"/>
            <a:ext cx="2303326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49F1606-5E64-40B7-BFAC-0210D0907481}"/>
              </a:ext>
            </a:extLst>
          </p:cNvPr>
          <p:cNvCxnSpPr>
            <a:cxnSpLocks/>
          </p:cNvCxnSpPr>
          <p:nvPr/>
        </p:nvCxnSpPr>
        <p:spPr>
          <a:xfrm flipH="1" flipV="1">
            <a:off x="6049640" y="2427734"/>
            <a:ext cx="754608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26034F-3D9C-4A57-8FE3-EF0723CD9E27}"/>
              </a:ext>
            </a:extLst>
          </p:cNvPr>
          <p:cNvCxnSpPr>
            <a:cxnSpLocks/>
          </p:cNvCxnSpPr>
          <p:nvPr/>
        </p:nvCxnSpPr>
        <p:spPr>
          <a:xfrm flipV="1">
            <a:off x="5304354" y="2427734"/>
            <a:ext cx="728953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5CE5BEB-FB1B-4752-9D26-1753885536B9}"/>
              </a:ext>
            </a:extLst>
          </p:cNvPr>
          <p:cNvGrpSpPr/>
          <p:nvPr/>
        </p:nvGrpSpPr>
        <p:grpSpPr>
          <a:xfrm>
            <a:off x="1585778" y="2787774"/>
            <a:ext cx="1368152" cy="432048"/>
            <a:chOff x="2339752" y="1995686"/>
            <a:chExt cx="1368152" cy="432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606927C-B3BA-447C-9990-E2C0F84A2890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43486CE-1E6D-4635-A475-421CCF0737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31D93B9-7AFB-44C1-A266-1C1FC8B93A17}"/>
              </a:ext>
            </a:extLst>
          </p:cNvPr>
          <p:cNvGrpSpPr/>
          <p:nvPr/>
        </p:nvGrpSpPr>
        <p:grpSpPr>
          <a:xfrm>
            <a:off x="4611811" y="3622197"/>
            <a:ext cx="1368152" cy="432048"/>
            <a:chOff x="2339752" y="1995686"/>
            <a:chExt cx="1368152" cy="432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3E7B0F9-10B1-4567-B54C-62EFA119578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CBFC34E-51C6-48CD-BC8B-35F5EED068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2FD3B908-D2F9-40F9-A4E2-6B7CDA749F81}"/>
              </a:ext>
            </a:extLst>
          </p:cNvPr>
          <p:cNvSpPr/>
          <p:nvPr/>
        </p:nvSpPr>
        <p:spPr>
          <a:xfrm>
            <a:off x="2399695" y="2055386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9A81B5E-2E80-4E4D-B1DC-CC2F77098921}"/>
              </a:ext>
            </a:extLst>
          </p:cNvPr>
          <p:cNvSpPr/>
          <p:nvPr/>
        </p:nvSpPr>
        <p:spPr>
          <a:xfrm>
            <a:off x="3999301" y="1851670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2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27E4EEF-DD56-44ED-A4DF-376794CD546D}"/>
              </a:ext>
            </a:extLst>
          </p:cNvPr>
          <p:cNvSpPr/>
          <p:nvPr/>
        </p:nvSpPr>
        <p:spPr>
          <a:xfrm>
            <a:off x="1684846" y="2854287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3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87BE57-E93C-454A-834D-935F7A0FD331}"/>
              </a:ext>
            </a:extLst>
          </p:cNvPr>
          <p:cNvSpPr/>
          <p:nvPr/>
        </p:nvSpPr>
        <p:spPr>
          <a:xfrm>
            <a:off x="5461767" y="2864524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1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A2C05A6-42EA-4A45-9C2E-B400F85BFC0F}"/>
              </a:ext>
            </a:extLst>
          </p:cNvPr>
          <p:cNvSpPr/>
          <p:nvPr/>
        </p:nvSpPr>
        <p:spPr>
          <a:xfrm>
            <a:off x="5894420" y="2537066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2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B3ACC93-655D-4922-8352-9DD71EEEF761}"/>
              </a:ext>
            </a:extLst>
          </p:cNvPr>
          <p:cNvSpPr/>
          <p:nvPr/>
        </p:nvSpPr>
        <p:spPr>
          <a:xfrm>
            <a:off x="4716016" y="3697792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3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8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44687</TotalTime>
  <Words>146</Words>
  <Application>Microsoft Office PowerPoint</Application>
  <PresentationFormat>화면 슬라이드 쇼(16:9)</PresentationFormat>
  <Paragraphs>40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PID Namespace</vt:lpstr>
      <vt:lpstr>Orphan, Zombie Process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5814</cp:revision>
  <dcterms:created xsi:type="dcterms:W3CDTF">2006-10-05T04:04:58Z</dcterms:created>
  <dcterms:modified xsi:type="dcterms:W3CDTF">2020-04-13T15:16:00Z</dcterms:modified>
</cp:coreProperties>
</file>