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4" r:id="rId2"/>
    <p:sldId id="421" r:id="rId3"/>
    <p:sldId id="426" r:id="rId4"/>
    <p:sldId id="429" r:id="rId5"/>
    <p:sldId id="428" r:id="rId6"/>
    <p:sldId id="422" r:id="rId7"/>
    <p:sldId id="42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149" d="100"/>
          <a:sy n="149" d="100"/>
        </p:scale>
        <p:origin x="-762" y="-9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7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Hadoop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DBF2CBF9-70F2-440D-B8EA-17C0B928765A}"/>
              </a:ext>
            </a:extLst>
          </p:cNvPr>
          <p:cNvSpPr/>
          <p:nvPr/>
        </p:nvSpPr>
        <p:spPr>
          <a:xfrm>
            <a:off x="2457480" y="315466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HDFS</a:t>
            </a:r>
          </a:p>
          <a:p>
            <a:pPr algn="ctr"/>
            <a:r>
              <a:rPr lang="en-US" altLang="ko-KR" sz="1400"/>
              <a:t>(Redundant, Reliable Storage)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32541BA-0E21-4D84-AC9E-8EA8F51FB4F8}"/>
              </a:ext>
            </a:extLst>
          </p:cNvPr>
          <p:cNvSpPr/>
          <p:nvPr/>
        </p:nvSpPr>
        <p:spPr>
          <a:xfrm>
            <a:off x="2457480" y="229741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YARN</a:t>
            </a:r>
          </a:p>
          <a:p>
            <a:pPr algn="ctr"/>
            <a:r>
              <a:rPr lang="en-US" altLang="ko-KR" sz="1400"/>
              <a:t>(Cluster Resource Management)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0C524DF-8CE4-4E7A-BC40-668CFABFDD26}"/>
              </a:ext>
            </a:extLst>
          </p:cNvPr>
          <p:cNvSpPr/>
          <p:nvPr/>
        </p:nvSpPr>
        <p:spPr>
          <a:xfrm>
            <a:off x="2457480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MapReduce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F80FC8D-2F83-462A-B052-08254EC92DAF}"/>
              </a:ext>
            </a:extLst>
          </p:cNvPr>
          <p:cNvSpPr/>
          <p:nvPr/>
        </p:nvSpPr>
        <p:spPr>
          <a:xfrm>
            <a:off x="4689728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Others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8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591" y="47122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A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22814" y="47122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B</a:t>
            </a:r>
            <a:endParaRPr lang="ko-KR" altLang="en-US" sz="1400" dirty="0"/>
          </a:p>
        </p:txBody>
      </p:sp>
      <p:sp>
        <p:nvSpPr>
          <p:cNvPr id="6" name="왼쪽 중괄호 5"/>
          <p:cNvSpPr/>
          <p:nvPr/>
        </p:nvSpPr>
        <p:spPr>
          <a:xfrm rot="16200000">
            <a:off x="2067659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16200000">
            <a:off x="6434882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4CBD3F0-0276-45C5-9B75-45FAF65CDA95}"/>
              </a:ext>
            </a:extLst>
          </p:cNvPr>
          <p:cNvGrpSpPr/>
          <p:nvPr/>
        </p:nvGrpSpPr>
        <p:grpSpPr>
          <a:xfrm>
            <a:off x="2297185" y="3200078"/>
            <a:ext cx="1152128" cy="1224136"/>
            <a:chOff x="1979712" y="3003798"/>
            <a:chExt cx="1152128" cy="122413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B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42A61BC-982B-4E38-81C1-E9282268511A}"/>
              </a:ext>
            </a:extLst>
          </p:cNvPr>
          <p:cNvGrpSpPr/>
          <p:nvPr/>
        </p:nvGrpSpPr>
        <p:grpSpPr>
          <a:xfrm>
            <a:off x="971600" y="3200078"/>
            <a:ext cx="1152128" cy="1224136"/>
            <a:chOff x="1979712" y="3003798"/>
            <a:chExt cx="1152128" cy="1224136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:a16="http://schemas.microsoft.com/office/drawing/2014/main" xmlns="" id="{E4DAA65D-0B5C-4320-8447-5DA2D58810D6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A </a:t>
              </a:r>
              <a:endParaRPr lang="ko-KR" altLang="en-US" sz="1200" dirty="0"/>
            </a:p>
          </p:txBody>
        </p:sp>
        <p:sp>
          <p:nvSpPr>
            <p:cNvPr id="31" name="모서리가 둥근 직사각형 34">
              <a:extLst>
                <a:ext uri="{FF2B5EF4-FFF2-40B4-BE49-F238E27FC236}">
                  <a16:creationId xmlns:a16="http://schemas.microsoft.com/office/drawing/2014/main" xmlns="" id="{51DB3436-FBC1-4FD0-92E8-9695BC0A8486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2" name="모서리가 둥근 직사각형 40">
              <a:extLst>
                <a:ext uri="{FF2B5EF4-FFF2-40B4-BE49-F238E27FC236}">
                  <a16:creationId xmlns:a16="http://schemas.microsoft.com/office/drawing/2014/main" xmlns="" id="{C7B91E22-A5E2-4089-B1B9-F12D8B89068B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" name="모서리가 둥근 직사각형 41">
              <a:extLst>
                <a:ext uri="{FF2B5EF4-FFF2-40B4-BE49-F238E27FC236}">
                  <a16:creationId xmlns:a16="http://schemas.microsoft.com/office/drawing/2014/main" xmlns="" id="{53076EB5-7891-4EAB-BC6C-19282E8464F1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346422BE-21F7-4565-A08C-0EE7FDE238E5}"/>
              </a:ext>
            </a:extLst>
          </p:cNvPr>
          <p:cNvGrpSpPr/>
          <p:nvPr/>
        </p:nvGrpSpPr>
        <p:grpSpPr>
          <a:xfrm>
            <a:off x="5336761" y="3200078"/>
            <a:ext cx="1152128" cy="1224136"/>
            <a:chOff x="1979712" y="3003798"/>
            <a:chExt cx="1152128" cy="1224136"/>
          </a:xfrm>
        </p:grpSpPr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xmlns="" id="{51BD0C12-2C36-4B79-A248-884CB05DC550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C</a:t>
              </a:r>
              <a:endParaRPr lang="ko-KR" altLang="en-US" sz="1200" dirty="0"/>
            </a:p>
          </p:txBody>
        </p:sp>
        <p:sp>
          <p:nvSpPr>
            <p:cNvPr id="47" name="모서리가 둥근 직사각형 34">
              <a:extLst>
                <a:ext uri="{FF2B5EF4-FFF2-40B4-BE49-F238E27FC236}">
                  <a16:creationId xmlns:a16="http://schemas.microsoft.com/office/drawing/2014/main" xmlns="" id="{F143A0D7-943F-4882-8CC4-6F389CB53B57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8" name="모서리가 둥근 직사각형 40">
              <a:extLst>
                <a:ext uri="{FF2B5EF4-FFF2-40B4-BE49-F238E27FC236}">
                  <a16:creationId xmlns:a16="http://schemas.microsoft.com/office/drawing/2014/main" xmlns="" id="{9EE9E9B9-6D4F-459F-8B7C-1BFD98D1B823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모서리가 둥근 직사각형 41">
              <a:extLst>
                <a:ext uri="{FF2B5EF4-FFF2-40B4-BE49-F238E27FC236}">
                  <a16:creationId xmlns:a16="http://schemas.microsoft.com/office/drawing/2014/main" xmlns="" id="{28F4D104-9CD4-49B4-9DD7-D5CA9188CE00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3EB80419-83CC-4387-ABD1-C0B2EC659FE4}"/>
              </a:ext>
            </a:extLst>
          </p:cNvPr>
          <p:cNvGrpSpPr/>
          <p:nvPr/>
        </p:nvGrpSpPr>
        <p:grpSpPr>
          <a:xfrm>
            <a:off x="6668908" y="3200078"/>
            <a:ext cx="1152128" cy="1224136"/>
            <a:chOff x="1979712" y="3003798"/>
            <a:chExt cx="1152128" cy="1224136"/>
          </a:xfrm>
        </p:grpSpPr>
        <p:sp>
          <p:nvSpPr>
            <p:cNvPr id="52" name="모서리가 둥근 직사각형 18">
              <a:extLst>
                <a:ext uri="{FF2B5EF4-FFF2-40B4-BE49-F238E27FC236}">
                  <a16:creationId xmlns:a16="http://schemas.microsoft.com/office/drawing/2014/main" xmlns="" id="{4EABDA9D-921C-4A30-8C03-DDCB09DBF3CB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D</a:t>
              </a:r>
              <a:endParaRPr lang="ko-KR" altLang="en-US" sz="1200" dirty="0"/>
            </a:p>
          </p:txBody>
        </p:sp>
        <p:sp>
          <p:nvSpPr>
            <p:cNvPr id="54" name="모서리가 둥근 직사각형 40">
              <a:extLst>
                <a:ext uri="{FF2B5EF4-FFF2-40B4-BE49-F238E27FC236}">
                  <a16:creationId xmlns:a16="http://schemas.microsoft.com/office/drawing/2014/main" xmlns="" id="{08B10766-8517-475B-9870-2CFD1F30A555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5" name="모서리가 둥근 직사각형 41">
              <a:extLst>
                <a:ext uri="{FF2B5EF4-FFF2-40B4-BE49-F238E27FC236}">
                  <a16:creationId xmlns:a16="http://schemas.microsoft.com/office/drawing/2014/main" xmlns="" id="{0347983C-1715-469A-B171-8EB284A9B128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57" name="모서리가 둥근 직사각형 18">
            <a:extLst>
              <a:ext uri="{FF2B5EF4-FFF2-40B4-BE49-F238E27FC236}">
                <a16:creationId xmlns:a16="http://schemas.microsoft.com/office/drawing/2014/main" xmlns="" id="{37FF3A74-AA80-46B4-88CF-B271893BBCCF}"/>
              </a:ext>
            </a:extLst>
          </p:cNvPr>
          <p:cNvSpPr/>
          <p:nvPr/>
        </p:nvSpPr>
        <p:spPr>
          <a:xfrm>
            <a:off x="2411760" y="2443171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xmlns="" id="{AFDB73E2-CC56-46A7-9786-4FCFACA81201}"/>
              </a:ext>
            </a:extLst>
          </p:cNvPr>
          <p:cNvGrpSpPr/>
          <p:nvPr/>
        </p:nvGrpSpPr>
        <p:grpSpPr>
          <a:xfrm>
            <a:off x="4644008" y="771550"/>
            <a:ext cx="2623400" cy="1735909"/>
            <a:chOff x="4932040" y="915566"/>
            <a:chExt cx="2623400" cy="1780457"/>
          </a:xfrm>
        </p:grpSpPr>
        <p:sp>
          <p:nvSpPr>
            <p:cNvPr id="58" name="모서리가 둥근 직사각형 18">
              <a:extLst>
                <a:ext uri="{FF2B5EF4-FFF2-40B4-BE49-F238E27FC236}">
                  <a16:creationId xmlns:a16="http://schemas.microsoft.com/office/drawing/2014/main" xmlns="" id="{271773C0-B6D3-4AF9-B241-96B25F3262A1}"/>
                </a:ext>
              </a:extLst>
            </p:cNvPr>
            <p:cNvSpPr/>
            <p:nvPr/>
          </p:nvSpPr>
          <p:spPr>
            <a:xfrm>
              <a:off x="4932040" y="915566"/>
              <a:ext cx="2623400" cy="1780457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Name Node</a:t>
              </a:r>
              <a:endParaRPr lang="ko-KR" altLang="en-US" sz="1400" dirty="0"/>
            </a:p>
          </p:txBody>
        </p:sp>
        <p:sp>
          <p:nvSpPr>
            <p:cNvPr id="59" name="모서리가 둥근 직사각형 18">
              <a:extLst>
                <a:ext uri="{FF2B5EF4-FFF2-40B4-BE49-F238E27FC236}">
                  <a16:creationId xmlns:a16="http://schemas.microsoft.com/office/drawing/2014/main" xmlns="" id="{A28EA0BC-59F6-4F72-BD0E-9F3B07D97837}"/>
                </a:ext>
              </a:extLst>
            </p:cNvPr>
            <p:cNvSpPr/>
            <p:nvPr/>
          </p:nvSpPr>
          <p:spPr>
            <a:xfrm>
              <a:off x="5066460" y="1256000"/>
              <a:ext cx="2344964" cy="1328664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Meta Data</a:t>
              </a:r>
            </a:p>
            <a:p>
              <a:endParaRPr lang="en-US" altLang="ko-KR" sz="1200"/>
            </a:p>
            <a:p>
              <a:r>
                <a:rPr lang="en-US" altLang="ko-KR" sz="1200"/>
                <a:t>Name = /home/supsup/data1</a:t>
              </a:r>
            </a:p>
            <a:p>
              <a:r>
                <a:rPr lang="en-US" altLang="ko-KR" sz="1200"/>
                <a:t>BLK A = DN 1, DN 4</a:t>
              </a:r>
            </a:p>
            <a:p>
              <a:r>
                <a:rPr lang="en-US" altLang="ko-KR" sz="1200"/>
                <a:t>Name = /home/supsup/data2</a:t>
              </a:r>
            </a:p>
            <a:p>
              <a:r>
                <a:rPr lang="en-US" altLang="ko-KR" sz="1200"/>
                <a:t>BLK B = DN 3, DN 4</a:t>
              </a:r>
              <a:endParaRPr lang="ko-KR" altLang="en-US" sz="1200" dirty="0"/>
            </a:p>
          </p:txBody>
        </p:sp>
      </p:grp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xmlns="" id="{A8E62340-5B58-47AF-ABFF-AE5D42F73FD2}"/>
              </a:ext>
            </a:extLst>
          </p:cNvPr>
          <p:cNvSpPr/>
          <p:nvPr/>
        </p:nvSpPr>
        <p:spPr>
          <a:xfrm>
            <a:off x="1331640" y="1219035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47565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703794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3335125" y="120359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41F245C1-92AD-4CF7-8116-948BE87AA5B6}"/>
              </a:ext>
            </a:extLst>
          </p:cNvPr>
          <p:cNvSpPr/>
          <p:nvPr/>
        </p:nvSpPr>
        <p:spPr>
          <a:xfrm>
            <a:off x="1823340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7110AE48-F3F2-439B-ADE3-190898A23765}"/>
              </a:ext>
            </a:extLst>
          </p:cNvPr>
          <p:cNvSpPr/>
          <p:nvPr/>
        </p:nvSpPr>
        <p:spPr>
          <a:xfrm>
            <a:off x="1343996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423482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E2D3238C-CC38-4EA9-848F-B8073443BA43}"/>
              </a:ext>
            </a:extLst>
          </p:cNvPr>
          <p:cNvSpPr/>
          <p:nvPr/>
        </p:nvSpPr>
        <p:spPr>
          <a:xfrm>
            <a:off x="3779912" y="1888738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1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134F2EDF-DF55-410C-B63E-254D82DF66FB}"/>
              </a:ext>
            </a:extLst>
          </p:cNvPr>
          <p:cNvSpPr/>
          <p:nvPr/>
        </p:nvSpPr>
        <p:spPr>
          <a:xfrm>
            <a:off x="4061766" y="2176770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2</a:t>
            </a:r>
            <a:endParaRPr lang="ko-KR" altLang="en-US" sz="1600">
              <a:solidFill>
                <a:schemeClr val="tx2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xmlns="" id="{365E04FF-332D-448A-AE7C-B0C7F5BB229E}"/>
              </a:ext>
            </a:extLst>
          </p:cNvPr>
          <p:cNvGrpSpPr/>
          <p:nvPr/>
        </p:nvGrpSpPr>
        <p:grpSpPr>
          <a:xfrm>
            <a:off x="3923928" y="4011910"/>
            <a:ext cx="828091" cy="571462"/>
            <a:chOff x="4499992" y="4569920"/>
            <a:chExt cx="1045170" cy="57146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xmlns="" id="{3353C20F-317C-4897-9D26-E51FDE4CD3C6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4499992" y="4723809"/>
              <a:ext cx="43204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F569DF29-EBD8-4606-BED5-287D91FB85A1}"/>
                </a:ext>
              </a:extLst>
            </p:cNvPr>
            <p:cNvSpPr txBox="1"/>
            <p:nvPr/>
          </p:nvSpPr>
          <p:spPr>
            <a:xfrm>
              <a:off x="4932040" y="4569920"/>
              <a:ext cx="58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Read</a:t>
              </a:r>
              <a:endParaRPr lang="ko-KR" altLang="en-US" sz="1400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xmlns="" id="{E3342519-5CCB-40AA-81C2-C390DDF48A81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4499992" y="4987494"/>
              <a:ext cx="422756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092411D7-2EB1-421A-9BE1-7CBC71A2054A}"/>
                </a:ext>
              </a:extLst>
            </p:cNvPr>
            <p:cNvSpPr txBox="1"/>
            <p:nvPr/>
          </p:nvSpPr>
          <p:spPr>
            <a:xfrm>
              <a:off x="4922748" y="4833605"/>
              <a:ext cx="622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Write</a:t>
              </a:r>
              <a:endParaRPr lang="ko-KR" altLang="en-US" sz="1400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563638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1F245C1-92AD-4CF7-8116-948BE87AA5B6}"/>
              </a:ext>
            </a:extLst>
          </p:cNvPr>
          <p:cNvSpPr/>
          <p:nvPr/>
        </p:nvSpPr>
        <p:spPr>
          <a:xfrm>
            <a:off x="3247278" y="1633713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388988" y="3776675"/>
            <a:ext cx="288032" cy="307639"/>
          </a:xfrm>
          <a:prstGeom prst="roundRect">
            <a:avLst>
              <a:gd name="adj" fmla="val 406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65567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971035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110AE48-F3F2-439B-ADE3-190898A23765}"/>
              </a:ext>
            </a:extLst>
          </p:cNvPr>
          <p:cNvSpPr/>
          <p:nvPr/>
        </p:nvSpPr>
        <p:spPr>
          <a:xfrm>
            <a:off x="2123728" y="199568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41F245C1-92AD-4CF7-8116-948BE87AA5B6}"/>
              </a:ext>
            </a:extLst>
          </p:cNvPr>
          <p:cNvSpPr/>
          <p:nvPr/>
        </p:nvSpPr>
        <p:spPr>
          <a:xfrm>
            <a:off x="2555776" y="174558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545449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771800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981261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059A2C3A-01C4-4EEC-B6C8-A026A244E886}"/>
              </a:ext>
            </a:extLst>
          </p:cNvPr>
          <p:cNvSpPr/>
          <p:nvPr/>
        </p:nvSpPr>
        <p:spPr>
          <a:xfrm>
            <a:off x="2471068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3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059A2C3A-01C4-4EEC-B6C8-A026A244E886}"/>
              </a:ext>
            </a:extLst>
          </p:cNvPr>
          <p:cNvSpPr/>
          <p:nvPr/>
        </p:nvSpPr>
        <p:spPr>
          <a:xfrm>
            <a:off x="3072532" y="30037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8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651870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059A2C3A-01C4-4EEC-B6C8-A026A244E886}"/>
              </a:ext>
            </a:extLst>
          </p:cNvPr>
          <p:cNvSpPr/>
          <p:nvPr/>
        </p:nvSpPr>
        <p:spPr>
          <a:xfrm>
            <a:off x="4184633" y="36518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4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507854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059A2C3A-01C4-4EEC-B6C8-A026A244E886}"/>
              </a:ext>
            </a:extLst>
          </p:cNvPr>
          <p:cNvSpPr/>
          <p:nvPr/>
        </p:nvSpPr>
        <p:spPr>
          <a:xfrm>
            <a:off x="4184633" y="321982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7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72565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Replication : 3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651870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507854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059A2C3A-01C4-4EEC-B6C8-A026A244E886}"/>
              </a:ext>
            </a:extLst>
          </p:cNvPr>
          <p:cNvSpPr/>
          <p:nvPr/>
        </p:nvSpPr>
        <p:spPr>
          <a:xfrm>
            <a:off x="6434882" y="37238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5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59A2C3A-01C4-4EEC-B6C8-A026A244E886}"/>
              </a:ext>
            </a:extLst>
          </p:cNvPr>
          <p:cNvSpPr/>
          <p:nvPr/>
        </p:nvSpPr>
        <p:spPr>
          <a:xfrm>
            <a:off x="6434882" y="318047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6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sp>
        <p:nvSpPr>
          <p:cNvPr id="4" name="모서리가 둥근 직사각형 18">
            <a:extLst>
              <a:ext uri="{FF2B5EF4-FFF2-40B4-BE49-F238E27FC236}">
                <a16:creationId xmlns="" xmlns:a16="http://schemas.microsoft.com/office/drawing/2014/main" id="{90910971-3F87-488C-9CD0-4E04E8DEA3B0}"/>
              </a:ext>
            </a:extLst>
          </p:cNvPr>
          <p:cNvSpPr/>
          <p:nvPr/>
        </p:nvSpPr>
        <p:spPr>
          <a:xfrm>
            <a:off x="5148062" y="843558"/>
            <a:ext cx="2448274" cy="125837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6" name="모서리가 둥근 직사각형 18">
            <a:extLst>
              <a:ext uri="{FF2B5EF4-FFF2-40B4-BE49-F238E27FC236}">
                <a16:creationId xmlns="" xmlns:a16="http://schemas.microsoft.com/office/drawing/2014/main" id="{F5302ADF-D203-4131-A3B2-4F84C5314C62}"/>
              </a:ext>
            </a:extLst>
          </p:cNvPr>
          <p:cNvSpPr/>
          <p:nvPr/>
        </p:nvSpPr>
        <p:spPr>
          <a:xfrm>
            <a:off x="5254831" y="1177176"/>
            <a:ext cx="2234738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006BDA6-9444-4FFD-B5BD-EED6E274CFFA}"/>
              </a:ext>
            </a:extLst>
          </p:cNvPr>
          <p:cNvSpPr/>
          <p:nvPr/>
        </p:nvSpPr>
        <p:spPr>
          <a:xfrm>
            <a:off x="3641078" y="1298636"/>
            <a:ext cx="93092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="" xmlns:a16="http://schemas.microsoft.com/office/drawing/2014/main" id="{6AEE18CE-E129-4D51-AA94-179034642DC8}"/>
              </a:ext>
            </a:extLst>
          </p:cNvPr>
          <p:cNvSpPr/>
          <p:nvPr/>
        </p:nvSpPr>
        <p:spPr>
          <a:xfrm>
            <a:off x="5740640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=""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5868144" y="2614870"/>
            <a:ext cx="1584176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35" name="모서리가 둥근 직사각형 18">
            <a:extLst>
              <a:ext uri="{FF2B5EF4-FFF2-40B4-BE49-F238E27FC236}">
                <a16:creationId xmlns="" xmlns:a16="http://schemas.microsoft.com/office/drawing/2014/main" id="{C82D4484-29CF-4C5C-94F6-3E611E578082}"/>
              </a:ext>
            </a:extLst>
          </p:cNvPr>
          <p:cNvSpPr/>
          <p:nvPr/>
        </p:nvSpPr>
        <p:spPr>
          <a:xfrm>
            <a:off x="3678461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Node</a:t>
            </a:r>
            <a:endParaRPr lang="ko-KR" altLang="en-US" sz="1400" dirty="0"/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3805965" y="2614870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Manager</a:t>
            </a:r>
            <a:endParaRPr lang="ko-KR" altLang="en-US" sz="1400" dirty="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="" xmlns:a16="http://schemas.microsoft.com/office/drawing/2014/main" id="{8BCD1206-46E7-48C1-8D0E-79201C2239CB}"/>
              </a:ext>
            </a:extLst>
          </p:cNvPr>
          <p:cNvSpPr/>
          <p:nvPr/>
        </p:nvSpPr>
        <p:spPr>
          <a:xfrm>
            <a:off x="1619672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=""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1747176" y="2614870"/>
            <a:ext cx="1584176" cy="400214"/>
          </a:xfrm>
          <a:prstGeom prst="roundRect">
            <a:avLst>
              <a:gd name="adj" fmla="val 125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Manager</a:t>
            </a:r>
            <a:endParaRPr lang="ko-KR" altLang="en-US" sz="14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=""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1871700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A</a:t>
            </a:r>
            <a:endParaRPr lang="ko-KR" altLang="en-US" sz="1100" dirty="0"/>
          </a:p>
        </p:txBody>
      </p:sp>
      <p:sp>
        <p:nvSpPr>
          <p:cNvPr id="58" name="모서리가 둥근 직사각형 18">
            <a:extLst>
              <a:ext uri="{FF2B5EF4-FFF2-40B4-BE49-F238E27FC236}">
                <a16:creationId xmlns=""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6372198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 Manager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=""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5364089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Scheduler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63CD95EA-9302-411A-9FCB-C8FDCBFA495D}"/>
              </a:ext>
            </a:extLst>
          </p:cNvPr>
          <p:cNvCxnSpPr>
            <a:cxnSpLocks/>
          </p:cNvCxnSpPr>
          <p:nvPr/>
        </p:nvCxnSpPr>
        <p:spPr>
          <a:xfrm flipV="1">
            <a:off x="2539264" y="1995686"/>
            <a:ext cx="3839420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A9100779-8D7F-447C-B48B-26391BE18849}"/>
              </a:ext>
            </a:extLst>
          </p:cNvPr>
          <p:cNvCxnSpPr>
            <a:cxnSpLocks/>
          </p:cNvCxnSpPr>
          <p:nvPr/>
        </p:nvCxnSpPr>
        <p:spPr>
          <a:xfrm flipV="1">
            <a:off x="4598053" y="1995686"/>
            <a:ext cx="1780631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3933F28B-AC51-417E-BC5B-2AD39C7EFC81}"/>
              </a:ext>
            </a:extLst>
          </p:cNvPr>
          <p:cNvCxnSpPr>
            <a:cxnSpLocks/>
          </p:cNvCxnSpPr>
          <p:nvPr/>
        </p:nvCxnSpPr>
        <p:spPr>
          <a:xfrm flipH="1" flipV="1">
            <a:off x="6378684" y="1995686"/>
            <a:ext cx="281548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6AA93637-C65C-4B5A-8B53-8E544BBE6A7F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3206828" y="3435846"/>
            <a:ext cx="731917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A100D49-C29F-4AB6-B28A-334EF96F16AF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3206828" y="3435846"/>
            <a:ext cx="731917" cy="54006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4DEC1018-A708-4DC7-B2AD-00ABDB42B1D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273873" y="3975906"/>
            <a:ext cx="71879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795CA74B-6E12-4088-BBAC-31A825D6651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5273873" y="3435846"/>
            <a:ext cx="71879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0F057480-7171-4B87-B299-002A985D1F30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4606309" y="1995686"/>
            <a:ext cx="1772375" cy="122413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4572000" y="1586431"/>
            <a:ext cx="682831" cy="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B2F6CFF1-DF54-4F02-88FB-F2B7EAF8E248}"/>
              </a:ext>
            </a:extLst>
          </p:cNvPr>
          <p:cNvGrpSpPr/>
          <p:nvPr/>
        </p:nvGrpSpPr>
        <p:grpSpPr>
          <a:xfrm>
            <a:off x="1691680" y="987574"/>
            <a:ext cx="2088232" cy="1231410"/>
            <a:chOff x="1187624" y="987574"/>
            <a:chExt cx="2088232" cy="1231410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FEDAA768-BFC9-4E6D-9A55-597FD6687A4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187624" y="1141463"/>
              <a:ext cx="36004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08C76C99-553F-4622-9C6A-7756B2CFA84F}"/>
                </a:ext>
              </a:extLst>
            </p:cNvPr>
            <p:cNvSpPr txBox="1"/>
            <p:nvPr/>
          </p:nvSpPr>
          <p:spPr>
            <a:xfrm>
              <a:off x="1547664" y="9875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Job Submission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BCF7F299-0FD2-4EDF-891C-D717BDED0371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1187624" y="1450737"/>
              <a:ext cx="36004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AEA4195-EC52-4EB4-BC56-00DCD87AC0CA}"/>
                </a:ext>
              </a:extLst>
            </p:cNvPr>
            <p:cNvSpPr txBox="1"/>
            <p:nvPr/>
          </p:nvSpPr>
          <p:spPr>
            <a:xfrm>
              <a:off x="1547664" y="129684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Task </a:t>
              </a:r>
              <a:r>
                <a:rPr lang="en-US" altLang="ko-KR" sz="1400" dirty="0" smtClean="0"/>
                <a:t>Status</a:t>
              </a:r>
              <a:endParaRPr lang="ko-KR" altLang="en-US" sz="14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DB4483B7-6B6E-4872-82B2-9F46BC8C4410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1187624" y="1755822"/>
              <a:ext cx="360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48ABFB1-B00A-4E38-8BD4-CD95ECE0BA7A}"/>
                </a:ext>
              </a:extLst>
            </p:cNvPr>
            <p:cNvSpPr txBox="1"/>
            <p:nvPr/>
          </p:nvSpPr>
          <p:spPr>
            <a:xfrm>
              <a:off x="1547664" y="160193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Status</a:t>
              </a:r>
              <a:endParaRPr lang="ko-KR" altLang="en-US" sz="14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DBE2957A-8326-4EB5-88A9-1B4699318030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187624" y="2065096"/>
              <a:ext cx="36004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1BA5C7E-8007-4B30-8EFA-359BE83561CF}"/>
                </a:ext>
              </a:extLst>
            </p:cNvPr>
            <p:cNvSpPr txBox="1"/>
            <p:nvPr/>
          </p:nvSpPr>
          <p:spPr>
            <a:xfrm>
              <a:off x="1547664" y="191120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Resource Request</a:t>
              </a:r>
              <a:endParaRPr lang="ko-KR" altLang="en-US" sz="1400" dirty="0"/>
            </a:p>
          </p:txBody>
        </p:sp>
      </p:grpSp>
      <p:sp>
        <p:nvSpPr>
          <p:cNvPr id="74" name="모서리가 둥근 직사각형 18">
            <a:extLst>
              <a:ext uri="{FF2B5EF4-FFF2-40B4-BE49-F238E27FC236}">
                <a16:creationId xmlns=""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1871700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A</a:t>
            </a:r>
            <a:endParaRPr lang="ko-KR" altLang="en-US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=""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3938745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Master A</a:t>
            </a:r>
            <a:endParaRPr lang="ko-KR" altLang="en-US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=""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3938745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B</a:t>
            </a:r>
            <a:endParaRPr lang="ko-KR" altLang="en-US" sz="1100" dirty="0"/>
          </a:p>
        </p:txBody>
      </p:sp>
      <p:sp>
        <p:nvSpPr>
          <p:cNvPr id="78" name="모서리가 둥근 직사각형 18">
            <a:extLst>
              <a:ext uri="{FF2B5EF4-FFF2-40B4-BE49-F238E27FC236}">
                <a16:creationId xmlns=""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5992668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Master B</a:t>
            </a:r>
            <a:endParaRPr lang="ko-KR" altLang="en-US" sz="1100" dirty="0"/>
          </a:p>
        </p:txBody>
      </p:sp>
      <p:sp>
        <p:nvSpPr>
          <p:cNvPr id="79" name="모서리가 둥근 직사각형 18">
            <a:extLst>
              <a:ext uri="{FF2B5EF4-FFF2-40B4-BE49-F238E27FC236}">
                <a16:creationId xmlns="" xmlns:a16="http://schemas.microsoft.com/office/drawing/2014/main" id="{8385447B-8931-4CDC-A0D2-091BF7CB022F}"/>
              </a:ext>
            </a:extLst>
          </p:cNvPr>
          <p:cNvSpPr/>
          <p:nvPr/>
        </p:nvSpPr>
        <p:spPr>
          <a:xfrm>
            <a:off x="5992668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A</a:t>
            </a:r>
            <a:endParaRPr lang="ko-KR" altLang="en-US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F847CB0-C800-488D-9A1C-5C275B3B32E1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6378684" y="1995686"/>
            <a:ext cx="281548" cy="176419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 dirty="0"/>
              <a:t>YARN </a:t>
            </a:r>
            <a:r>
              <a:rPr lang="en-US" altLang="ko-KR" dirty="0" smtClean="0"/>
              <a:t>Job Submission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331640" y="1043665"/>
            <a:ext cx="2020013" cy="808005"/>
            <a:chOff x="1043608" y="915566"/>
            <a:chExt cx="1800200" cy="720080"/>
          </a:xfrm>
        </p:grpSpPr>
        <p:sp>
          <p:nvSpPr>
            <p:cNvPr id="44" name="모서리가 둥근 직사각형 18">
              <a:extLst>
                <a:ext uri="{FF2B5EF4-FFF2-40B4-BE49-F238E27FC236}">
                  <a16:creationId xmlns=""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1043608" y="915566"/>
              <a:ext cx="1800200" cy="720080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/>
                <a:t>Client</a:t>
              </a:r>
              <a:endParaRPr lang="ko-KR" altLang="en-US" sz="1400" dirty="0"/>
            </a:p>
          </p:txBody>
        </p:sp>
        <p:sp>
          <p:nvSpPr>
            <p:cNvPr id="46" name="모서리가 둥근 직사각형 18">
              <a:extLst>
                <a:ext uri="{FF2B5EF4-FFF2-40B4-BE49-F238E27FC236}">
                  <a16:creationId xmlns=""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1115616" y="1275606"/>
              <a:ext cx="627033" cy="288032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App</a:t>
              </a:r>
              <a:endParaRPr lang="ko-KR" altLang="en-US" sz="1200" dirty="0"/>
            </a:p>
          </p:txBody>
        </p:sp>
        <p:sp>
          <p:nvSpPr>
            <p:cNvPr id="47" name="모서리가 둥근 직사각형 18">
              <a:extLst>
                <a:ext uri="{FF2B5EF4-FFF2-40B4-BE49-F238E27FC236}">
                  <a16:creationId xmlns=""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2144767" y="1275606"/>
              <a:ext cx="627033" cy="288032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2116038" y="1609269"/>
            <a:ext cx="45121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8">
            <a:extLst>
              <a:ext uri="{FF2B5EF4-FFF2-40B4-BE49-F238E27FC236}">
                <a16:creationId xmlns="" xmlns:a16="http://schemas.microsoft.com/office/drawing/2014/main" id="{90910971-3F87-488C-9CD0-4E04E8DEA3B0}"/>
              </a:ext>
            </a:extLst>
          </p:cNvPr>
          <p:cNvSpPr/>
          <p:nvPr/>
        </p:nvSpPr>
        <p:spPr>
          <a:xfrm>
            <a:off x="1331638" y="3185584"/>
            <a:ext cx="2448274" cy="125837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0" name="모서리가 둥근 직사각형 18">
            <a:extLst>
              <a:ext uri="{FF2B5EF4-FFF2-40B4-BE49-F238E27FC236}">
                <a16:creationId xmlns="" xmlns:a16="http://schemas.microsoft.com/office/drawing/2014/main" id="{F5302ADF-D203-4131-A3B2-4F84C5314C62}"/>
              </a:ext>
            </a:extLst>
          </p:cNvPr>
          <p:cNvSpPr/>
          <p:nvPr/>
        </p:nvSpPr>
        <p:spPr>
          <a:xfrm>
            <a:off x="1438407" y="3291830"/>
            <a:ext cx="2234738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81" name="모서리가 둥근 직사각형 18">
            <a:extLst>
              <a:ext uri="{FF2B5EF4-FFF2-40B4-BE49-F238E27FC236}">
                <a16:creationId xmlns=""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2555774" y="3638118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 Manager</a:t>
            </a:r>
            <a:endParaRPr lang="ko-KR" altLang="en-US" sz="1200" dirty="0"/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=""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1547665" y="3638118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Scheduler</a:t>
            </a:r>
            <a:endParaRPr lang="ko-KR" altLang="en-US" sz="1200" dirty="0"/>
          </a:p>
        </p:txBody>
      </p:sp>
      <p:sp>
        <p:nvSpPr>
          <p:cNvPr id="84" name="모서리가 둥근 직사각형 18">
            <a:extLst>
              <a:ext uri="{FF2B5EF4-FFF2-40B4-BE49-F238E27FC236}">
                <a16:creationId xmlns="" xmlns:a16="http://schemas.microsoft.com/office/drawing/2014/main" id="{C82D4484-29CF-4C5C-94F6-3E611E578082}"/>
              </a:ext>
            </a:extLst>
          </p:cNvPr>
          <p:cNvSpPr/>
          <p:nvPr/>
        </p:nvSpPr>
        <p:spPr>
          <a:xfrm>
            <a:off x="4329248" y="2643758"/>
            <a:ext cx="1855696" cy="2376264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5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4456752" y="2758886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4456752" y="3291830"/>
            <a:ext cx="1584176" cy="1368152"/>
          </a:xfrm>
          <a:prstGeom prst="roundRect">
            <a:avLst>
              <a:gd name="adj" fmla="val 6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Container (</a:t>
            </a:r>
            <a:r>
              <a:rPr lang="en-US" altLang="ko-KR" sz="1400" dirty="0" err="1" smtClean="0"/>
              <a:t>JVM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4582296" y="3579862"/>
            <a:ext cx="1331126" cy="57606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 Master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85" idx="2"/>
            <a:endCxn id="95" idx="0"/>
          </p:cNvCxnSpPr>
          <p:nvPr/>
        </p:nvCxnSpPr>
        <p:spPr>
          <a:xfrm flipH="1">
            <a:off x="5247859" y="3159100"/>
            <a:ext cx="981" cy="4207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5292080" y="699542"/>
            <a:ext cx="2448272" cy="1542529"/>
            <a:chOff x="971600" y="2715766"/>
            <a:chExt cx="2448272" cy="1542529"/>
          </a:xfrm>
        </p:grpSpPr>
        <p:sp>
          <p:nvSpPr>
            <p:cNvPr id="7" name="구름 6"/>
            <p:cNvSpPr/>
            <p:nvPr/>
          </p:nvSpPr>
          <p:spPr>
            <a:xfrm>
              <a:off x="971600" y="2715766"/>
              <a:ext cx="2448272" cy="154252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/>
                <a:t>Shared</a:t>
              </a:r>
            </a:p>
            <a:p>
              <a:pPr algn="ctr"/>
              <a:r>
                <a:rPr lang="en-US" altLang="ko-KR" sz="1200" dirty="0" err="1" smtClean="0"/>
                <a:t>Filesystem</a:t>
              </a:r>
              <a:r>
                <a:rPr lang="en-US" altLang="ko-KR" sz="1200" dirty="0" smtClean="0"/>
                <a:t> (</a:t>
              </a:r>
              <a:r>
                <a:rPr lang="en-US" altLang="ko-KR" sz="1200" dirty="0" err="1" smtClean="0"/>
                <a:t>HDFS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8" name="모서리가 둥근 직사각형 18">
              <a:extLst>
                <a:ext uri="{FF2B5EF4-FFF2-40B4-BE49-F238E27FC236}">
                  <a16:creationId xmlns=""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2256815" y="3472684"/>
              <a:ext cx="803017" cy="323202"/>
            </a:xfrm>
            <a:prstGeom prst="roundRect">
              <a:avLst>
                <a:gd name="adj" fmla="val 268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File</a:t>
              </a:r>
              <a:endParaRPr lang="ko-KR" altLang="en-US" sz="1200" dirty="0"/>
            </a:p>
          </p:txBody>
        </p:sp>
        <p:sp>
          <p:nvSpPr>
            <p:cNvPr id="109" name="모서리가 둥근 직사각형 18">
              <a:extLst>
                <a:ext uri="{FF2B5EF4-FFF2-40B4-BE49-F238E27FC236}">
                  <a16:creationId xmlns=""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1320711" y="3472684"/>
              <a:ext cx="803017" cy="323202"/>
            </a:xfrm>
            <a:prstGeom prst="roundRect">
              <a:avLst>
                <a:gd name="adj" fmla="val 2873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Task Jar</a:t>
              </a:r>
              <a:endParaRPr lang="ko-KR" altLang="en-US" sz="1200" dirty="0"/>
            </a:p>
          </p:txBody>
        </p:sp>
      </p:grpSp>
      <p:sp>
        <p:nvSpPr>
          <p:cNvPr id="88" name="모서리가 둥근 직사각형 18">
            <a:extLst>
              <a:ext uri="{FF2B5EF4-FFF2-40B4-BE49-F238E27FC236}">
                <a16:creationId xmlns="" xmlns:a16="http://schemas.microsoft.com/office/drawing/2014/main" id="{C82D4484-29CF-4C5C-94F6-3E611E578082}"/>
              </a:ext>
            </a:extLst>
          </p:cNvPr>
          <p:cNvSpPr/>
          <p:nvPr/>
        </p:nvSpPr>
        <p:spPr>
          <a:xfrm>
            <a:off x="6804248" y="2636642"/>
            <a:ext cx="1855696" cy="2383380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6931752" y="2751770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92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6931752" y="3284714"/>
            <a:ext cx="1584176" cy="1375268"/>
          </a:xfrm>
          <a:prstGeom prst="roundRect">
            <a:avLst>
              <a:gd name="adj" fmla="val 6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Container (</a:t>
            </a:r>
            <a:r>
              <a:rPr lang="en-US" altLang="ko-KR" sz="1400" dirty="0" err="1" smtClean="0"/>
              <a:t>JVM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7723840" y="3151984"/>
            <a:ext cx="0" cy="13273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7066533" y="3386412"/>
            <a:ext cx="1331126" cy="36635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Yarn Child</a:t>
            </a:r>
            <a:endParaRPr lang="ko-KR" altLang="en-US" sz="1400" dirty="0"/>
          </a:p>
        </p:txBody>
      </p:sp>
      <p:sp>
        <p:nvSpPr>
          <p:cNvPr id="130" name="모서리가 둥근 직사각형 18">
            <a:extLst>
              <a:ext uri="{FF2B5EF4-FFF2-40B4-BE49-F238E27FC236}">
                <a16:creationId xmlns="" xmlns:a16="http://schemas.microsoft.com/office/drawing/2014/main" id="{49DD9DEF-515F-4613-B0A2-804648D3051B}"/>
              </a:ext>
            </a:extLst>
          </p:cNvPr>
          <p:cNvSpPr/>
          <p:nvPr/>
        </p:nvSpPr>
        <p:spPr>
          <a:xfrm>
            <a:off x="7066533" y="3965478"/>
            <a:ext cx="1331126" cy="36635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Task</a:t>
            </a:r>
            <a:endParaRPr lang="ko-KR" altLang="en-US" sz="140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2483768" y="1770870"/>
            <a:ext cx="363279" cy="152096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47" idx="3"/>
            <a:endCxn id="7" idx="2"/>
          </p:cNvCxnSpPr>
          <p:nvPr/>
        </p:nvCxnSpPr>
        <p:spPr>
          <a:xfrm flipV="1">
            <a:off x="3270853" y="1470807"/>
            <a:ext cx="2028821" cy="1384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80" idx="3"/>
            <a:endCxn id="85" idx="1"/>
          </p:cNvCxnSpPr>
          <p:nvPr/>
        </p:nvCxnSpPr>
        <p:spPr>
          <a:xfrm flipV="1">
            <a:off x="3673145" y="2958993"/>
            <a:ext cx="783607" cy="74209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95" idx="3"/>
            <a:endCxn id="89" idx="1"/>
          </p:cNvCxnSpPr>
          <p:nvPr/>
        </p:nvCxnSpPr>
        <p:spPr>
          <a:xfrm flipV="1">
            <a:off x="5913422" y="2951877"/>
            <a:ext cx="1018330" cy="91601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 flipV="1">
            <a:off x="3673145" y="3701085"/>
            <a:ext cx="909151" cy="948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5247859" y="2240428"/>
            <a:ext cx="1268357" cy="13394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6732240" y="2240428"/>
            <a:ext cx="999856" cy="11459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  <a:stCxn id="130" idx="0"/>
            <a:endCxn id="123" idx="2"/>
          </p:cNvCxnSpPr>
          <p:nvPr/>
        </p:nvCxnSpPr>
        <p:spPr>
          <a:xfrm flipV="1">
            <a:off x="7732096" y="3752766"/>
            <a:ext cx="0" cy="21271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2195736" y="16100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2432616" y="213970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4093520" y="12564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2347820" y="249974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 flipV="1">
            <a:off x="3673145" y="3845101"/>
            <a:ext cx="909151" cy="94801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3779912" y="312863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2699792" y="1770870"/>
            <a:ext cx="363279" cy="152096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2915816" y="228371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4957616" y="321982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7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3995936" y="34694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3996492" y="388651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9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6B28761E-A6ED-418A-9384-3AEDDF0E8035}"/>
              </a:ext>
            </a:extLst>
          </p:cNvPr>
          <p:cNvCxnSpPr>
            <a:cxnSpLocks/>
          </p:cNvCxnSpPr>
          <p:nvPr/>
        </p:nvCxnSpPr>
        <p:spPr>
          <a:xfrm flipV="1">
            <a:off x="5390016" y="2240428"/>
            <a:ext cx="1342224" cy="1341239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6281010" y="3439457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</a:t>
            </a:r>
            <a:r>
              <a:rPr lang="en-US" altLang="ko-KR" sz="1100" dirty="0">
                <a:solidFill>
                  <a:srgbClr val="C00000"/>
                </a:solidFill>
              </a:rPr>
              <a:t>2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7780390" y="3060235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13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6929082" y="2283718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14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7786784" y="3723878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15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5804204" y="2283718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6372200" y="2478886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11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A3600E39-BA08-4E0B-B5FE-308568D4E97E}"/>
              </a:ext>
            </a:extLst>
          </p:cNvPr>
          <p:cNvGrpSpPr/>
          <p:nvPr/>
        </p:nvGrpSpPr>
        <p:grpSpPr>
          <a:xfrm>
            <a:off x="5580112" y="1059582"/>
            <a:ext cx="1597142" cy="1080120"/>
            <a:chOff x="2339752" y="2355726"/>
            <a:chExt cx="1885174" cy="1080120"/>
          </a:xfrm>
        </p:grpSpPr>
        <p:sp>
          <p:nvSpPr>
            <p:cNvPr id="4" name="모서리가 둥근 직사각형 18">
              <a:extLst>
                <a:ext uri="{FF2B5EF4-FFF2-40B4-BE49-F238E27FC236}">
                  <a16:creationId xmlns:a16="http://schemas.microsoft.com/office/drawing/2014/main" xmlns="" id="{90910971-3F87-488C-9CD0-4E04E8DEA3B0}"/>
                </a:ext>
              </a:extLst>
            </p:cNvPr>
            <p:cNvSpPr/>
            <p:nvPr/>
          </p:nvSpPr>
          <p:spPr>
            <a:xfrm>
              <a:off x="2339752" y="2355726"/>
              <a:ext cx="1885174" cy="1080120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6" name="모서리가 둥근 직사각형 18">
              <a:extLst>
                <a:ext uri="{FF2B5EF4-FFF2-40B4-BE49-F238E27FC236}">
                  <a16:creationId xmlns:a16="http://schemas.microsoft.com/office/drawing/2014/main" xmlns="" id="{F5302ADF-D203-4131-A3B2-4F84C5314C62}"/>
                </a:ext>
              </a:extLst>
            </p:cNvPr>
            <p:cNvSpPr/>
            <p:nvPr/>
          </p:nvSpPr>
          <p:spPr>
            <a:xfrm>
              <a:off x="2490252" y="2715766"/>
              <a:ext cx="1584176" cy="576064"/>
            </a:xfrm>
            <a:prstGeom prst="roundRect">
              <a:avLst>
                <a:gd name="adj" fmla="val 994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Resource Manager</a:t>
              </a:r>
              <a:endParaRPr lang="ko-KR" altLang="en-US" sz="1400" dirty="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006BDA6-9444-4FFD-B5BD-EED6E274CFFA}"/>
              </a:ext>
            </a:extLst>
          </p:cNvPr>
          <p:cNvSpPr/>
          <p:nvPr/>
        </p:nvSpPr>
        <p:spPr>
          <a:xfrm>
            <a:off x="3923928" y="1419622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A86C010-2B27-4338-B55B-6A29AE919A29}"/>
              </a:ext>
            </a:extLst>
          </p:cNvPr>
          <p:cNvGrpSpPr/>
          <p:nvPr/>
        </p:nvGrpSpPr>
        <p:grpSpPr>
          <a:xfrm>
            <a:off x="5740640" y="2499742"/>
            <a:ext cx="1855696" cy="2232248"/>
            <a:chOff x="4588512" y="2715766"/>
            <a:chExt cx="1855696" cy="2232248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:a16="http://schemas.microsoft.com/office/drawing/2014/main" xmlns="" id="{6AEE18CE-E129-4D51-AA94-179034642DC8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모서리가 둥근 직사각형 18">
              <a:extLst>
                <a:ext uri="{FF2B5EF4-FFF2-40B4-BE49-F238E27FC236}">
                  <a16:creationId xmlns:a16="http://schemas.microsoft.com/office/drawing/2014/main" xmlns="" id="{D48DB822-70CE-4692-84EA-0B6DB2416FC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46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2BEC81A8-29EC-4B48-BA5A-8B4A17017AFB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063B64BF-6FC2-4B18-B822-0D3C058F948F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9BE38D30-A714-43C7-A232-EC5DC17B29CB}"/>
              </a:ext>
            </a:extLst>
          </p:cNvPr>
          <p:cNvGrpSpPr/>
          <p:nvPr/>
        </p:nvGrpSpPr>
        <p:grpSpPr>
          <a:xfrm>
            <a:off x="3678461" y="2499742"/>
            <a:ext cx="1855696" cy="2232248"/>
            <a:chOff x="4588512" y="2715766"/>
            <a:chExt cx="1855696" cy="2232248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:a16="http://schemas.microsoft.com/office/drawing/2014/main" xmlns="" id="{C82D4484-29CF-4C5C-94F6-3E611E578082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36" name="모서리가 둥근 직사각형 18">
              <a:extLst>
                <a:ext uri="{FF2B5EF4-FFF2-40B4-BE49-F238E27FC236}">
                  <a16:creationId xmlns:a16="http://schemas.microsoft.com/office/drawing/2014/main" xmlns="" id="{49DD9DEF-515F-4613-B0A2-804648D3051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67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D329FBA2-B77D-4E7E-BF42-A15EA9A82853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8CB86B7F-4412-4AF3-B74B-6B6EF03CD3DA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041B3429-195D-4E8E-A031-AFDBF3481C8B}"/>
              </a:ext>
            </a:extLst>
          </p:cNvPr>
          <p:cNvGrpSpPr/>
          <p:nvPr/>
        </p:nvGrpSpPr>
        <p:grpSpPr>
          <a:xfrm>
            <a:off x="1619672" y="2499742"/>
            <a:ext cx="1855696" cy="2232248"/>
            <a:chOff x="4588512" y="2715766"/>
            <a:chExt cx="1855696" cy="2232248"/>
          </a:xfrm>
        </p:grpSpPr>
        <p:sp>
          <p:nvSpPr>
            <p:cNvPr id="40" name="모서리가 둥근 직사각형 18">
              <a:extLst>
                <a:ext uri="{FF2B5EF4-FFF2-40B4-BE49-F238E27FC236}">
                  <a16:creationId xmlns:a16="http://schemas.microsoft.com/office/drawing/2014/main" xmlns="" id="{8BCD1206-46E7-48C1-8D0E-79201C2239CB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385447B-8931-4CDC-A0D2-091BF7CB022F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25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F1C4200D-7DB9-4A55-AAFB-2DA167EC27B7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4DD7207F-BE20-4232-B346-EA201B5A8D78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63CD95EA-9302-411A-9FCB-C8FDCBFA495D}"/>
              </a:ext>
            </a:extLst>
          </p:cNvPr>
          <p:cNvCxnSpPr>
            <a:cxnSpLocks/>
            <a:stCxn id="41" idx="0"/>
            <a:endCxn id="6" idx="2"/>
          </p:cNvCxnSpPr>
          <p:nvPr/>
        </p:nvCxnSpPr>
        <p:spPr>
          <a:xfrm flipV="1">
            <a:off x="2539264" y="1995686"/>
            <a:ext cx="3839420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A9100779-8D7F-447C-B48B-26391BE18849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flipV="1">
            <a:off x="4598053" y="1995686"/>
            <a:ext cx="1780631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933F28B-AC51-417E-BC5B-2AD39C7EFC81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6378684" y="1995686"/>
            <a:ext cx="281548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6AA93637-C65C-4B5A-8B53-8E544BBE6A7F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3331352" y="3435846"/>
            <a:ext cx="47461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3A100D49-C29F-4AB6-B28A-334EF96F16AF}"/>
              </a:ext>
            </a:extLst>
          </p:cNvPr>
          <p:cNvCxnSpPr>
            <a:cxnSpLocks/>
            <a:stCxn id="43" idx="6"/>
            <a:endCxn id="37" idx="2"/>
          </p:cNvCxnSpPr>
          <p:nvPr/>
        </p:nvCxnSpPr>
        <p:spPr>
          <a:xfrm flipV="1">
            <a:off x="3331352" y="3435846"/>
            <a:ext cx="474613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DEC1018-A708-4DC7-B2AD-00ABDB42B1D6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5390141" y="4083918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95CA74B-6E12-4088-BBAC-31A825D66510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>
            <a:off x="5390141" y="3435846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F057480-7171-4B87-B299-002A985D1F30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4598053" y="1995686"/>
            <a:ext cx="1780631" cy="11521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3F847CB0-C800-488D-9A1C-5C275B3B32E1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6378684" y="1995686"/>
            <a:ext cx="281548" cy="18002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30" idx="6"/>
            <a:endCxn id="6" idx="1"/>
          </p:cNvCxnSpPr>
          <p:nvPr/>
        </p:nvCxnSpPr>
        <p:spPr>
          <a:xfrm>
            <a:off x="5292080" y="1707654"/>
            <a:ext cx="41553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B2F6CFF1-DF54-4F02-88FB-F2B7EAF8E248}"/>
              </a:ext>
            </a:extLst>
          </p:cNvPr>
          <p:cNvGrpSpPr/>
          <p:nvPr/>
        </p:nvGrpSpPr>
        <p:grpSpPr>
          <a:xfrm>
            <a:off x="1691680" y="987574"/>
            <a:ext cx="2088232" cy="1231410"/>
            <a:chOff x="1187624" y="987574"/>
            <a:chExt cx="2088232" cy="1231410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FEDAA768-BFC9-4E6D-9A55-597FD6687A4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1187624" y="1141463"/>
              <a:ext cx="36004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8C76C99-553F-4622-9C6A-7756B2CFA84F}"/>
                </a:ext>
              </a:extLst>
            </p:cNvPr>
            <p:cNvSpPr txBox="1"/>
            <p:nvPr/>
          </p:nvSpPr>
          <p:spPr>
            <a:xfrm>
              <a:off x="1547664" y="9875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Job Submission</a:t>
              </a:r>
              <a:endParaRPr lang="ko-KR" altLang="en-US" sz="140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xmlns="" id="{BCF7F299-0FD2-4EDF-891C-D717BDED0371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1187624" y="1450737"/>
              <a:ext cx="36004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2AEA4195-EC52-4EB4-BC56-00DCD87AC0CA}"/>
                </a:ext>
              </a:extLst>
            </p:cNvPr>
            <p:cNvSpPr txBox="1"/>
            <p:nvPr/>
          </p:nvSpPr>
          <p:spPr>
            <a:xfrm>
              <a:off x="1547664" y="129684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Proces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/>
                <a:t>Status</a:t>
              </a:r>
              <a:endParaRPr lang="ko-KR" altLang="en-US" sz="14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xmlns="" id="{DB4483B7-6B6E-4872-82B2-9F46BC8C4410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187624" y="1755822"/>
              <a:ext cx="360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E48ABFB1-B00A-4E38-8BD4-CD95ECE0BA7A}"/>
                </a:ext>
              </a:extLst>
            </p:cNvPr>
            <p:cNvSpPr txBox="1"/>
            <p:nvPr/>
          </p:nvSpPr>
          <p:spPr>
            <a:xfrm>
              <a:off x="1547664" y="160193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Node Status</a:t>
              </a:r>
              <a:endParaRPr lang="ko-KR" altLang="en-US" sz="1400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DBE2957A-8326-4EB5-88A9-1B4699318030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1187624" y="2065096"/>
              <a:ext cx="36004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1BA5C7E-8007-4B30-8EFA-359BE83561CF}"/>
                </a:ext>
              </a:extLst>
            </p:cNvPr>
            <p:cNvSpPr txBox="1"/>
            <p:nvPr/>
          </p:nvSpPr>
          <p:spPr>
            <a:xfrm>
              <a:off x="1547664" y="191120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Resource Request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72402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sp>
        <p:nvSpPr>
          <p:cNvPr id="4" name="모서리가 둥근 직사각형 18">
            <a:extLst>
              <a:ext uri="{FF2B5EF4-FFF2-40B4-BE49-F238E27FC236}">
                <a16:creationId xmlns="" xmlns:a16="http://schemas.microsoft.com/office/drawing/2014/main" id="{90910971-3F87-488C-9CD0-4E04E8DEA3B0}"/>
              </a:ext>
            </a:extLst>
          </p:cNvPr>
          <p:cNvSpPr/>
          <p:nvPr/>
        </p:nvSpPr>
        <p:spPr>
          <a:xfrm>
            <a:off x="5148062" y="843558"/>
            <a:ext cx="2448274" cy="129614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6" name="모서리가 둥근 직사각형 18">
            <a:extLst>
              <a:ext uri="{FF2B5EF4-FFF2-40B4-BE49-F238E27FC236}">
                <a16:creationId xmlns="" xmlns:a16="http://schemas.microsoft.com/office/drawing/2014/main" id="{F5302ADF-D203-4131-A3B2-4F84C5314C62}"/>
              </a:ext>
            </a:extLst>
          </p:cNvPr>
          <p:cNvSpPr/>
          <p:nvPr/>
        </p:nvSpPr>
        <p:spPr>
          <a:xfrm>
            <a:off x="5283006" y="1177176"/>
            <a:ext cx="2178387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006BDA6-9444-4FFD-B5BD-EED6E274CFFA}"/>
              </a:ext>
            </a:extLst>
          </p:cNvPr>
          <p:cNvSpPr/>
          <p:nvPr/>
        </p:nvSpPr>
        <p:spPr>
          <a:xfrm>
            <a:off x="3641078" y="1298636"/>
            <a:ext cx="93092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A86C010-2B27-4338-B55B-6A29AE919A29}"/>
              </a:ext>
            </a:extLst>
          </p:cNvPr>
          <p:cNvGrpSpPr/>
          <p:nvPr/>
        </p:nvGrpSpPr>
        <p:grpSpPr>
          <a:xfrm>
            <a:off x="5740640" y="2499742"/>
            <a:ext cx="1855696" cy="2232248"/>
            <a:chOff x="4588512" y="2715766"/>
            <a:chExt cx="1855696" cy="2232248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="" xmlns:a16="http://schemas.microsoft.com/office/drawing/2014/main" id="{6AEE18CE-E129-4D51-AA94-179034642DC8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모서리가 둥근 직사각형 18">
              <a:extLst>
                <a:ext uri="{FF2B5EF4-FFF2-40B4-BE49-F238E27FC236}">
                  <a16:creationId xmlns="" xmlns:a16="http://schemas.microsoft.com/office/drawing/2014/main" id="{D48DB822-70CE-4692-84EA-0B6DB2416FC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46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Node Manager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2BEC81A8-29EC-4B48-BA5A-8B4A17017AFB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 </a:t>
              </a:r>
            </a:p>
            <a:p>
              <a:pPr algn="ctr"/>
              <a:r>
                <a:rPr lang="en-US" altLang="ko-KR" sz="1200" dirty="0" smtClean="0"/>
                <a:t>App A</a:t>
              </a:r>
              <a:endParaRPr lang="ko-KR" altLang="en-US" sz="12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063B64BF-6FC2-4B18-B822-0D3C058F948F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Container - App Master B</a:t>
              </a:r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BE38D30-A714-43C7-A232-EC5DC17B29CB}"/>
              </a:ext>
            </a:extLst>
          </p:cNvPr>
          <p:cNvGrpSpPr/>
          <p:nvPr/>
        </p:nvGrpSpPr>
        <p:grpSpPr>
          <a:xfrm>
            <a:off x="3678461" y="2499742"/>
            <a:ext cx="1855696" cy="2232248"/>
            <a:chOff x="4588512" y="2715766"/>
            <a:chExt cx="1855696" cy="2232248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="" xmlns:a16="http://schemas.microsoft.com/office/drawing/2014/main" id="{C82D4484-29CF-4C5C-94F6-3E611E578082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36" name="모서리가 둥근 직사각형 18">
              <a:extLst>
                <a:ext uri="{FF2B5EF4-FFF2-40B4-BE49-F238E27FC236}">
                  <a16:creationId xmlns="" xmlns:a16="http://schemas.microsoft.com/office/drawing/2014/main" id="{49DD9DEF-515F-4613-B0A2-804648D3051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67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D329FBA2-B77D-4E7E-BF42-A15EA9A82853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Container -</a:t>
              </a:r>
            </a:p>
            <a:p>
              <a:pPr algn="ctr"/>
              <a:r>
                <a:rPr lang="en-US" altLang="ko-KR" sz="1100" dirty="0" smtClean="0"/>
                <a:t>App Master A</a:t>
              </a:r>
              <a:endParaRPr lang="ko-KR" altLang="en-US" sz="11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8CB86B7F-4412-4AF3-B74B-6B6EF03CD3DA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 </a:t>
              </a:r>
            </a:p>
            <a:p>
              <a:pPr algn="ctr"/>
              <a:r>
                <a:rPr lang="en-US" altLang="ko-KR" sz="1200" dirty="0" smtClean="0"/>
                <a:t>App B</a:t>
              </a:r>
              <a:endParaRPr lang="ko-KR" altLang="en-US" sz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41B3429-195D-4E8E-A031-AFDBF3481C8B}"/>
              </a:ext>
            </a:extLst>
          </p:cNvPr>
          <p:cNvGrpSpPr/>
          <p:nvPr/>
        </p:nvGrpSpPr>
        <p:grpSpPr>
          <a:xfrm>
            <a:off x="1619672" y="2499742"/>
            <a:ext cx="1855696" cy="2232248"/>
            <a:chOff x="4588512" y="2715766"/>
            <a:chExt cx="1855696" cy="2232248"/>
          </a:xfrm>
        </p:grpSpPr>
        <p:sp>
          <p:nvSpPr>
            <p:cNvPr id="40" name="모서리가 둥근 직사각형 18">
              <a:extLst>
                <a:ext uri="{FF2B5EF4-FFF2-40B4-BE49-F238E27FC236}">
                  <a16:creationId xmlns="" xmlns:a16="http://schemas.microsoft.com/office/drawing/2014/main" id="{8BCD1206-46E7-48C1-8D0E-79201C2239CB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41" name="모서리가 둥근 직사각형 18">
              <a:extLst>
                <a:ext uri="{FF2B5EF4-FFF2-40B4-BE49-F238E27FC236}">
                  <a16:creationId xmlns="" xmlns:a16="http://schemas.microsoft.com/office/drawing/2014/main" id="{8385447B-8931-4CDC-A0D2-091BF7CB022F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25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1C4200D-7DB9-4A55-AAFB-2DA167EC27B7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</a:t>
              </a:r>
            </a:p>
            <a:p>
              <a:pPr algn="ctr"/>
              <a:r>
                <a:rPr lang="en-US" altLang="ko-KR" sz="1200" dirty="0" smtClean="0"/>
                <a:t>App A</a:t>
              </a:r>
              <a:endParaRPr lang="ko-KR" altLang="en-US" sz="12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4DD7207F-BE20-4232-B346-EA201B5A8D78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</a:t>
              </a:r>
            </a:p>
            <a:p>
              <a:pPr algn="ctr"/>
              <a:r>
                <a:rPr lang="en-US" altLang="ko-KR" sz="1200" dirty="0" smtClean="0"/>
                <a:t>App A</a:t>
              </a:r>
              <a:endParaRPr lang="ko-KR" altLang="en-US" sz="1200" dirty="0"/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30" idx="6"/>
            <a:endCxn id="6" idx="1"/>
          </p:cNvCxnSpPr>
          <p:nvPr/>
        </p:nvCxnSpPr>
        <p:spPr>
          <a:xfrm flipV="1">
            <a:off x="4572000" y="1586431"/>
            <a:ext cx="711006" cy="23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18">
            <a:extLst>
              <a:ext uri="{FF2B5EF4-FFF2-40B4-BE49-F238E27FC236}">
                <a16:creationId xmlns=""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6372198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 Manager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="" xmlns:a16="http://schemas.microsoft.com/office/drawing/2014/main" id="{D48DB822-70CE-4692-84EA-0B6DB2416FCB}"/>
              </a:ext>
            </a:extLst>
          </p:cNvPr>
          <p:cNvSpPr/>
          <p:nvPr/>
        </p:nvSpPr>
        <p:spPr>
          <a:xfrm>
            <a:off x="5364089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Scheduler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4716016" y="129863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4598053" y="1995686"/>
            <a:ext cx="1774147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598053" y="3015084"/>
            <a:ext cx="0" cy="1327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</p:cNvCxnSpPr>
          <p:nvPr/>
        </p:nvCxnSpPr>
        <p:spPr>
          <a:xfrm flipV="1">
            <a:off x="4917281" y="1995686"/>
            <a:ext cx="1814959" cy="117863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539264" y="3015084"/>
            <a:ext cx="0" cy="1327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</p:cNvCxnSpPr>
          <p:nvPr/>
        </p:nvCxnSpPr>
        <p:spPr>
          <a:xfrm flipV="1">
            <a:off x="5166837" y="1995688"/>
            <a:ext cx="1925443" cy="124281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37" idx="1"/>
            <a:endCxn id="41" idx="3"/>
          </p:cNvCxnSpPr>
          <p:nvPr/>
        </p:nvCxnSpPr>
        <p:spPr>
          <a:xfrm flipH="1" flipV="1">
            <a:off x="3331352" y="2814977"/>
            <a:ext cx="706610" cy="4172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3331352" y="3435846"/>
            <a:ext cx="47461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614020" y="19236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4252218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480546" y="240868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493246" y="297204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481718" y="30037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195736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7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400822" y="343584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796136" y="221171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9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45845</TotalTime>
  <Words>287</Words>
  <Application>Microsoft Office PowerPoint</Application>
  <PresentationFormat>화면 슬라이드 쇼(16:9)</PresentationFormat>
  <Paragraphs>164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Hadoop</vt:lpstr>
      <vt:lpstr>HDFS Architecture</vt:lpstr>
      <vt:lpstr>YARN Architecture</vt:lpstr>
      <vt:lpstr>YARN Job Submission</vt:lpstr>
      <vt:lpstr>PowerPoint 프레젠테이션</vt:lpstr>
      <vt:lpstr>YARN Architecture</vt:lpstr>
      <vt:lpstr>YARN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5989</cp:revision>
  <dcterms:created xsi:type="dcterms:W3CDTF">2006-10-05T04:04:58Z</dcterms:created>
  <dcterms:modified xsi:type="dcterms:W3CDTF">2018-10-01T13:12:44Z</dcterms:modified>
</cp:coreProperties>
</file>