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359" r:id="rId3"/>
    <p:sldId id="357" r:id="rId4"/>
    <p:sldId id="362" r:id="rId5"/>
    <p:sldId id="361" r:id="rId6"/>
    <p:sldId id="364" r:id="rId7"/>
    <p:sldId id="3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>
        <p:scale>
          <a:sx n="125" d="100"/>
          <a:sy n="125" d="100"/>
        </p:scale>
        <p:origin x="-252" y="26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8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9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779912" y="1995686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(VIP)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11762" y="219196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8" y="2201837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83970" y="2479997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837879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837879"/>
            <a:ext cx="0" cy="2123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211358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9033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9165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21826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837879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84705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64215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3145346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3" y="3067859"/>
            <a:ext cx="849890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</a:t>
            </a:r>
          </a:p>
          <a:p>
            <a:pPr algn="ctr"/>
            <a:r>
              <a:rPr lang="en-US" altLang="ko-KR" sz="1100"/>
              <a:t> Relay Log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13825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29317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185363" y="3630728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458413" y="3553241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98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1256424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-23916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274624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73674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4115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255370" y="1969571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649229" y="175937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1736690" y="214764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1997798" y="2074244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2656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1743522" y="2703037"/>
            <a:ext cx="14830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1765537" y="2498138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3231668" y="2951917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3492776" y="2901842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1736744" y="345096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2130603" y="324450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243826" y="3654585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637685" y="344812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3231668" y="3634425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3498206" y="3561026"/>
            <a:ext cx="107378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94D8A-CD21-4014-B415-81823207B427}"/>
              </a:ext>
            </a:extLst>
          </p:cNvPr>
          <p:cNvSpPr txBox="1"/>
          <p:nvPr/>
        </p:nvSpPr>
        <p:spPr>
          <a:xfrm>
            <a:off x="5948247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838E2-16A0-4533-87BA-9C5394ACA366}"/>
              </a:ext>
            </a:extLst>
          </p:cNvPr>
          <p:cNvSpPr txBox="1"/>
          <p:nvPr/>
        </p:nvSpPr>
        <p:spPr>
          <a:xfrm>
            <a:off x="445265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165A8-F403-4E75-B286-FE14E06F9007}"/>
              </a:ext>
            </a:extLst>
          </p:cNvPr>
          <p:cNvSpPr txBox="1"/>
          <p:nvPr/>
        </p:nvSpPr>
        <p:spPr>
          <a:xfrm>
            <a:off x="743806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B5CBE5-56FF-4AF9-9EC6-2FEC237A970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28567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65376D-5DDF-4F84-B7B0-FA22EB79D85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32977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F85573-418F-4F82-8746-6F75ED60B2D1}"/>
              </a:ext>
            </a:extLst>
          </p:cNvPr>
          <p:cNvCxnSpPr>
            <a:cxnSpLocks/>
          </p:cNvCxnSpPr>
          <p:nvPr/>
        </p:nvCxnSpPr>
        <p:spPr>
          <a:xfrm>
            <a:off x="4947193" y="2041579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53EC59-796D-46BD-AB66-52AD99265906}"/>
              </a:ext>
            </a:extLst>
          </p:cNvPr>
          <p:cNvSpPr txBox="1"/>
          <p:nvPr/>
        </p:nvSpPr>
        <p:spPr>
          <a:xfrm>
            <a:off x="5341052" y="1831382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76DB200-F5F1-4114-80E1-F6C478DC6487}"/>
              </a:ext>
            </a:extLst>
          </p:cNvPr>
          <p:cNvSpPr/>
          <p:nvPr/>
        </p:nvSpPr>
        <p:spPr>
          <a:xfrm>
            <a:off x="6428513" y="3228420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AA227-56FF-4403-89B7-0C14C086F619}"/>
              </a:ext>
            </a:extLst>
          </p:cNvPr>
          <p:cNvSpPr txBox="1"/>
          <p:nvPr/>
        </p:nvSpPr>
        <p:spPr>
          <a:xfrm>
            <a:off x="6689621" y="3155021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20572-AFDC-4E46-B00E-DFFE3BD1073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918387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C6CEBC-1725-46D8-AA7E-78E839975175}"/>
              </a:ext>
            </a:extLst>
          </p:cNvPr>
          <p:cNvCxnSpPr>
            <a:cxnSpLocks/>
          </p:cNvCxnSpPr>
          <p:nvPr/>
        </p:nvCxnSpPr>
        <p:spPr>
          <a:xfrm>
            <a:off x="6426236" y="2272593"/>
            <a:ext cx="14921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C7D014-A77C-4E7F-B05B-B54CEE06ED3D}"/>
              </a:ext>
            </a:extLst>
          </p:cNvPr>
          <p:cNvSpPr txBox="1"/>
          <p:nvPr/>
        </p:nvSpPr>
        <p:spPr>
          <a:xfrm>
            <a:off x="6457360" y="2067694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5466FE3-4891-4A7C-B7CA-71FAFB776A78}"/>
              </a:ext>
            </a:extLst>
          </p:cNvPr>
          <p:cNvSpPr/>
          <p:nvPr/>
        </p:nvSpPr>
        <p:spPr>
          <a:xfrm>
            <a:off x="7923491" y="252147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AAE97-C6D8-411E-8D5A-73E86265F933}"/>
              </a:ext>
            </a:extLst>
          </p:cNvPr>
          <p:cNvSpPr txBox="1"/>
          <p:nvPr/>
        </p:nvSpPr>
        <p:spPr>
          <a:xfrm>
            <a:off x="8184599" y="2471398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653B4D-D4BB-415E-8BA4-4DF79D827624}"/>
              </a:ext>
            </a:extLst>
          </p:cNvPr>
          <p:cNvCxnSpPr>
            <a:cxnSpLocks/>
          </p:cNvCxnSpPr>
          <p:nvPr/>
        </p:nvCxnSpPr>
        <p:spPr>
          <a:xfrm>
            <a:off x="6428567" y="3020520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0558C5B-A2D9-44E8-8886-0A3E3E6D297F}"/>
              </a:ext>
            </a:extLst>
          </p:cNvPr>
          <p:cNvSpPr txBox="1"/>
          <p:nvPr/>
        </p:nvSpPr>
        <p:spPr>
          <a:xfrm>
            <a:off x="6822426" y="2814061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54B021F-82BA-45E8-8F0D-EF4FD8164DD9}"/>
              </a:ext>
            </a:extLst>
          </p:cNvPr>
          <p:cNvCxnSpPr>
            <a:cxnSpLocks/>
          </p:cNvCxnSpPr>
          <p:nvPr/>
        </p:nvCxnSpPr>
        <p:spPr>
          <a:xfrm>
            <a:off x="4935649" y="371431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AFEF71-B7CA-407E-8F2E-22177F3CF33A}"/>
              </a:ext>
            </a:extLst>
          </p:cNvPr>
          <p:cNvSpPr txBox="1"/>
          <p:nvPr/>
        </p:nvSpPr>
        <p:spPr>
          <a:xfrm>
            <a:off x="5329508" y="350785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FB2C779-8D97-450A-8446-40E580D75220}"/>
              </a:ext>
            </a:extLst>
          </p:cNvPr>
          <p:cNvSpPr/>
          <p:nvPr/>
        </p:nvSpPr>
        <p:spPr>
          <a:xfrm>
            <a:off x="7923491" y="3203981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69CB0-9843-4123-90D9-802A2CBC0289}"/>
              </a:ext>
            </a:extLst>
          </p:cNvPr>
          <p:cNvSpPr txBox="1"/>
          <p:nvPr/>
        </p:nvSpPr>
        <p:spPr>
          <a:xfrm>
            <a:off x="8190030" y="3130582"/>
            <a:ext cx="990482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9E503F-F8CF-4DB7-9DA9-439ADF28BED6}"/>
              </a:ext>
            </a:extLst>
          </p:cNvPr>
          <p:cNvSpPr txBox="1"/>
          <p:nvPr/>
        </p:nvSpPr>
        <p:spPr>
          <a:xfrm>
            <a:off x="1400652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AFTER_COMMIT</a:t>
            </a:r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2A590-FDE1-44DF-93EE-9ED75F7C0689}"/>
              </a:ext>
            </a:extLst>
          </p:cNvPr>
          <p:cNvSpPr txBox="1"/>
          <p:nvPr/>
        </p:nvSpPr>
        <p:spPr>
          <a:xfrm>
            <a:off x="5948247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AFTER_SYNC</a:t>
            </a:r>
            <a:endParaRPr lang="ko-KR" altLang="en-US" sz="16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BDAC7C-86F6-4605-8AB4-2D8D0D2F2A75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30028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9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Single-primary</a:t>
            </a:r>
            <a:r>
              <a:rPr lang="ko-KR" altLang="en-US"/>
              <a:t> </a:t>
            </a:r>
            <a:r>
              <a:rPr lang="en-US" altLang="ko-KR"/>
              <a:t>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56262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344093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384814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Multi-primary 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185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Certify, Replication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211358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9033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9165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21826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84705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62612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14314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07854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185363" y="303352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458413" y="3040672"/>
            <a:ext cx="561859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97B14D-35E7-46EB-BC51-5434BD5DE160}"/>
              </a:ext>
            </a:extLst>
          </p:cNvPr>
          <p:cNvCxnSpPr>
            <a:cxnSpLocks/>
          </p:cNvCxnSpPr>
          <p:nvPr/>
        </p:nvCxnSpPr>
        <p:spPr>
          <a:xfrm>
            <a:off x="4624388" y="3512762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6CA022-DE18-48E4-AC0B-65688D52AE85}"/>
              </a:ext>
            </a:extLst>
          </p:cNvPr>
          <p:cNvSpPr txBox="1"/>
          <p:nvPr/>
        </p:nvSpPr>
        <p:spPr>
          <a:xfrm>
            <a:off x="4652172" y="3291830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77E7E07-D024-4084-AF8E-CB56104D131D}"/>
              </a:ext>
            </a:extLst>
          </p:cNvPr>
          <p:cNvSpPr/>
          <p:nvPr/>
        </p:nvSpPr>
        <p:spPr>
          <a:xfrm>
            <a:off x="6185363" y="367278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92902-1D34-459F-AC12-658273D81879}"/>
              </a:ext>
            </a:extLst>
          </p:cNvPr>
          <p:cNvSpPr txBox="1"/>
          <p:nvPr/>
        </p:nvSpPr>
        <p:spPr>
          <a:xfrm>
            <a:off x="6458413" y="3595302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38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493356"/>
            <a:ext cx="5832648" cy="2166626"/>
          </a:xfrm>
          <a:prstGeom prst="roundRect">
            <a:avLst>
              <a:gd name="adj" fmla="val 477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Galera Cluster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58512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(VIP)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79303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15307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1945164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1945164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1945164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191438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1915546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21345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59982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Cluster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B9D8F20F-9ADA-4336-8C7E-D338A482D597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5D075F26-9981-421D-8454-1B5096BC2463}"/>
              </a:ext>
            </a:extLst>
          </p:cNvPr>
          <p:cNvSpPr/>
          <p:nvPr/>
        </p:nvSpPr>
        <p:spPr>
          <a:xfrm>
            <a:off x="4002415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73B4DAD2-D084-4761-B0C5-0D175280EA25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32392</TotalTime>
  <Words>200</Words>
  <Application>Microsoft Office PowerPoint</Application>
  <PresentationFormat>화면 슬라이드 쇼(16:9)</PresentationFormat>
  <Paragraphs>112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Master-Slave</vt:lpstr>
      <vt:lpstr>Async</vt:lpstr>
      <vt:lpstr>Semi-sync</vt:lpstr>
      <vt:lpstr>Single-primary Group</vt:lpstr>
      <vt:lpstr>Multi-primary Group</vt:lpstr>
      <vt:lpstr>Certify, Replication</vt:lpstr>
      <vt:lpstr>Galera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4888</cp:revision>
  <dcterms:created xsi:type="dcterms:W3CDTF">2006-10-05T04:04:58Z</dcterms:created>
  <dcterms:modified xsi:type="dcterms:W3CDTF">2018-12-19T14:52:18Z</dcterms:modified>
</cp:coreProperties>
</file>