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>
        <p:scale>
          <a:sx n="150" d="100"/>
          <a:sy n="150" d="100"/>
        </p:scale>
        <p:origin x="2436" y="-1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86312" y="3241158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OpenStack Controller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24378" y="3771025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2383631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238363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Tenant Network</a:t>
            </a:r>
          </a:p>
          <a:p>
            <a:pPr algn="ctr"/>
            <a:r>
              <a:rPr lang="en-US" altLang="ko-KR" sz="1100" b="1"/>
              <a:t>30.0.0.0/24</a:t>
            </a:r>
            <a:endParaRPr lang="en-US" altLang="ko-KR" sz="11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19" idx="0"/>
            <a:endCxn id="47" idx="2"/>
          </p:cNvCxnSpPr>
          <p:nvPr/>
        </p:nvCxnSpPr>
        <p:spPr>
          <a:xfrm flipV="1">
            <a:off x="3353207" y="2914107"/>
            <a:ext cx="34395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2648868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2357413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6592597" y="98757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K8s Deploy,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6903677" y="148393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30.0.0.19</a:t>
            </a:r>
            <a:endParaRPr lang="en-US" altLang="ko-KR" sz="1100" b="1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4742934" y="98757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K8s Slave,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054014" y="148393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30.0.0.13</a:t>
            </a:r>
            <a:endParaRPr lang="en-US" altLang="ko-KR" sz="1100" b="1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2893271" y="98757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K8s Slave,</a:t>
            </a:r>
          </a:p>
          <a:p>
            <a:pPr algn="ctr"/>
            <a:r>
              <a:rPr lang="en-US" altLang="ko-KR" sz="1200" b="1"/>
              <a:t>Standard Flavor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204351" y="148393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</a:p>
          <a:p>
            <a:pPr algn="ctr"/>
            <a:r>
              <a:rPr lang="en-US" altLang="ko-KR" sz="1100" b="1"/>
              <a:t> 30.0.0.12</a:t>
            </a:r>
            <a:endParaRPr lang="en-US" altLang="ko-KR" sz="1100" b="1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043608" y="98757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K8s Master, Standard Flavor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354688" y="148393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eth0</a:t>
            </a:r>
            <a:endParaRPr lang="en-US" altLang="ko-KR" sz="1100" b="1" dirty="0"/>
          </a:p>
          <a:p>
            <a:pPr algn="ctr"/>
            <a:r>
              <a:rPr lang="en-US" altLang="ko-KR" sz="1100" b="1"/>
              <a:t>30.0.0.11</a:t>
            </a:r>
            <a:endParaRPr lang="en-US" altLang="ko-KR" sz="11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3750819" y="1987994"/>
            <a:ext cx="3483160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1901156" y="1987994"/>
            <a:ext cx="5332823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5600482" y="1987994"/>
            <a:ext cx="1633497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1987994"/>
            <a:ext cx="216166" cy="3956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2648868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2305054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2648869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5B0E093E-FC9F-4680-B7F5-1ACE041E85B0}"/>
              </a:ext>
            </a:extLst>
          </p:cNvPr>
          <p:cNvSpPr/>
          <p:nvPr/>
        </p:nvSpPr>
        <p:spPr>
          <a:xfrm>
            <a:off x="5230498" y="3241158"/>
            <a:ext cx="1933790" cy="132195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09 : OpenStack</a:t>
            </a:r>
          </a:p>
          <a:p>
            <a:pPr algn="ctr"/>
            <a:r>
              <a:rPr lang="en-US" altLang="ko-KR" sz="1200"/>
              <a:t>Deploy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1176EFFE-7D62-4530-9745-A9C67363F4DA}"/>
              </a:ext>
            </a:extLst>
          </p:cNvPr>
          <p:cNvSpPr/>
          <p:nvPr/>
        </p:nvSpPr>
        <p:spPr>
          <a:xfrm>
            <a:off x="5468564" y="3771025"/>
            <a:ext cx="1457658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/>
              <a:t>API : 192.168.0.40</a:t>
            </a:r>
            <a:endParaRPr lang="en-US" altLang="ko-KR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F3F119E-140B-467D-9834-6BF1C784DAC5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H="1" flipV="1">
            <a:off x="3387602" y="2914107"/>
            <a:ext cx="2809791" cy="8569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2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43429</TotalTime>
  <Words>76</Words>
  <Application>Microsoft Office PowerPoint</Application>
  <PresentationFormat>화면 슬라이드 쇼(16:9)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5264</cp:revision>
  <dcterms:created xsi:type="dcterms:W3CDTF">2006-10-05T04:04:58Z</dcterms:created>
  <dcterms:modified xsi:type="dcterms:W3CDTF">2019-07-30T12:36:42Z</dcterms:modified>
</cp:coreProperties>
</file>