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2" r:id="rId2"/>
    <p:sldId id="36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25" d="100"/>
          <a:sy n="125" d="100"/>
        </p:scale>
        <p:origin x="90" y="35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etcd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8B4F8B2-6CEE-4211-B403-8EDA4BFAACE0}"/>
              </a:ext>
            </a:extLst>
          </p:cNvPr>
          <p:cNvSpPr/>
          <p:nvPr/>
        </p:nvSpPr>
        <p:spPr>
          <a:xfrm>
            <a:off x="4932040" y="1426468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</a:t>
            </a:r>
            <a:r>
              <a:rPr lang="en-US" altLang="ko-KR" sz="1400" b="1"/>
              <a:t>Leader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AA07FE-AA08-4CA1-9DEE-ED9A74A991BE}"/>
              </a:ext>
            </a:extLst>
          </p:cNvPr>
          <p:cNvSpPr/>
          <p:nvPr/>
        </p:nvSpPr>
        <p:spPr>
          <a:xfrm>
            <a:off x="3347864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B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300F-29A8-482E-92E3-739716721982}"/>
              </a:ext>
            </a:extLst>
          </p:cNvPr>
          <p:cNvSpPr/>
          <p:nvPr/>
        </p:nvSpPr>
        <p:spPr>
          <a:xfrm>
            <a:off x="6516216" y="3010644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Follower</a:t>
            </a:r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etcd Server C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6619E2-F023-459E-8D44-EE63D2A4FAF3}"/>
              </a:ext>
            </a:extLst>
          </p:cNvPr>
          <p:cNvSpPr/>
          <p:nvPr/>
        </p:nvSpPr>
        <p:spPr>
          <a:xfrm>
            <a:off x="971600" y="2218556"/>
            <a:ext cx="1584176" cy="857250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 Client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97D014-4CB5-4817-8B31-94AD3ADA5B4D}"/>
              </a:ext>
            </a:extLst>
          </p:cNvPr>
          <p:cNvSpPr/>
          <p:nvPr/>
        </p:nvSpPr>
        <p:spPr>
          <a:xfrm>
            <a:off x="1057285" y="2306330"/>
            <a:ext cx="1412805" cy="416282"/>
          </a:xfrm>
          <a:prstGeom prst="roundRect">
            <a:avLst>
              <a:gd name="adj" fmla="val 8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7C55B0-5297-457D-8C58-F8F205EC84C3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flipH="1">
            <a:off x="4139952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D23B0D-A4DE-48C4-81B3-7EBDD9E97E8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6516216" y="1855093"/>
            <a:ext cx="792088" cy="115555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4CDA1A-17B6-4816-B8EE-019A1436DCBD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470090" y="2514471"/>
            <a:ext cx="877774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FD8F63-E8EF-43CB-8A99-6817BC66AED1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4932040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9AD3EC-9300-4FF9-9C25-D27EF5F94C2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470090" y="2514471"/>
            <a:ext cx="4046126" cy="92479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49B4F1-A9E4-406B-81CB-0EF7E8AD786A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5724128" y="2283718"/>
            <a:ext cx="792088" cy="11555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E988DD-33B2-4616-9B16-FCA379E80CC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2470090" y="1855093"/>
            <a:ext cx="2461950" cy="65937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80640-3A56-4E04-BD00-84D7018E4A5E}"/>
              </a:ext>
            </a:extLst>
          </p:cNvPr>
          <p:cNvSpPr txBox="1"/>
          <p:nvPr/>
        </p:nvSpPr>
        <p:spPr>
          <a:xfrm>
            <a:off x="1426814" y="322666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AppendEntries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D2A2CB-A996-48AB-85B8-45A10847B6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031337" y="3365167"/>
            <a:ext cx="395477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7EF969C-3F24-425C-9DB5-49947253D97A}"/>
              </a:ext>
            </a:extLst>
          </p:cNvPr>
          <p:cNvSpPr txBox="1"/>
          <p:nvPr/>
        </p:nvSpPr>
        <p:spPr>
          <a:xfrm>
            <a:off x="1426814" y="349987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Client Request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350FCE-4B9A-4A96-9889-07FC849CCB2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37" y="3638374"/>
            <a:ext cx="395477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3EDE-C7F6-4C2A-A31B-DC6855A5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6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32745</TotalTime>
  <Words>22</Words>
  <Application>Microsoft Office PowerPoint</Application>
  <PresentationFormat>화면 슬라이드 쇼(16:9)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etcd Architecture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4907</cp:revision>
  <dcterms:created xsi:type="dcterms:W3CDTF">2006-10-05T04:04:58Z</dcterms:created>
  <dcterms:modified xsi:type="dcterms:W3CDTF">2020-04-07T22:25:36Z</dcterms:modified>
</cp:coreProperties>
</file>