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>
        <p:scale>
          <a:sx n="150" d="100"/>
          <a:sy n="150" d="100"/>
        </p:scale>
        <p:origin x="2436" y="-34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40768"/>
            <a:ext cx="2926777" cy="177104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Deploy,</a:t>
            </a:r>
          </a:p>
          <a:p>
            <a:pPr algn="ctr"/>
            <a:r>
              <a:rPr lang="en-US" altLang="ko-KR" sz="1600" b="1"/>
              <a:t>Monitor, OSD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40768"/>
            <a:ext cx="2926777" cy="177104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40768"/>
            <a:ext cx="2926777" cy="177104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2218142" y="3039802"/>
            <a:ext cx="38904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>
            <a:off x="5291258" y="3039802"/>
            <a:ext cx="81730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2" idx="0"/>
          </p:cNvCxnSpPr>
          <p:nvPr/>
        </p:nvCxnSpPr>
        <p:spPr>
          <a:xfrm flipH="1">
            <a:off x="6108558" y="3039802"/>
            <a:ext cx="2255815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  <p:sp>
        <p:nvSpPr>
          <p:cNvPr id="22" name="모서리가 둥근 직사각형 47">
            <a:extLst>
              <a:ext uri="{FF2B5EF4-FFF2-40B4-BE49-F238E27FC236}">
                <a16:creationId xmlns:a16="http://schemas.microsoft.com/office/drawing/2014/main" id="{34027AC5-5702-4D3C-80EC-25979EE7647D}"/>
              </a:ext>
            </a:extLst>
          </p:cNvPr>
          <p:cNvSpPr/>
          <p:nvPr/>
        </p:nvSpPr>
        <p:spPr>
          <a:xfrm>
            <a:off x="5303694" y="3435846"/>
            <a:ext cx="1609727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2F47C9ED-A8CF-4808-9B2B-7F53A9141E7F}"/>
              </a:ext>
            </a:extLst>
          </p:cNvPr>
          <p:cNvSpPr/>
          <p:nvPr/>
        </p:nvSpPr>
        <p:spPr>
          <a:xfrm>
            <a:off x="2230578" y="3435846"/>
            <a:ext cx="1609729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External Network</a:t>
            </a:r>
            <a:endParaRPr lang="en-US" altLang="ko-KR" sz="12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C56AF1E-B8A9-4B0A-9CE1-0EA52A218A4C}"/>
              </a:ext>
            </a:extLst>
          </p:cNvPr>
          <p:cNvCxnSpPr>
            <a:cxnSpLocks/>
            <a:stCxn id="23" idx="1"/>
            <a:endCxn id="26" idx="0"/>
          </p:cNvCxnSpPr>
          <p:nvPr/>
        </p:nvCxnSpPr>
        <p:spPr>
          <a:xfrm flipH="1">
            <a:off x="1908543" y="3795886"/>
            <a:ext cx="3220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구름 25">
            <a:extLst>
              <a:ext uri="{FF2B5EF4-FFF2-40B4-BE49-F238E27FC236}">
                <a16:creationId xmlns:a16="http://schemas.microsoft.com/office/drawing/2014/main" id="{7E63BE33-53F1-47EB-AF06-331EDA4CFC0E}"/>
              </a:ext>
            </a:extLst>
          </p:cNvPr>
          <p:cNvSpPr/>
          <p:nvPr/>
        </p:nvSpPr>
        <p:spPr>
          <a:xfrm>
            <a:off x="592603" y="3504431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12D53C-1969-4479-952D-5A20967BDCC3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83839" y="3039802"/>
            <a:ext cx="225160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450E5CA-2F99-4CF8-9FA2-C7A801E8F676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flipH="1">
            <a:off x="3035443" y="3039802"/>
            <a:ext cx="82151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834E63-A905-4BE8-81A9-FF301D5DE2F1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3035443" y="3039802"/>
            <a:ext cx="389462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5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43023</TotalTime>
  <Words>79</Words>
  <Application>Microsoft Office PowerPoint</Application>
  <PresentationFormat>화면 슬라이드 쇼(16:9)</PresentationFormat>
  <Paragraphs>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Ceph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5208</cp:revision>
  <dcterms:created xsi:type="dcterms:W3CDTF">2006-10-05T04:04:58Z</dcterms:created>
  <dcterms:modified xsi:type="dcterms:W3CDTF">2019-07-06T11:06:43Z</dcterms:modified>
</cp:coreProperties>
</file>