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6" r:id="rId2"/>
    <p:sldId id="363" r:id="rId3"/>
    <p:sldId id="368" r:id="rId4"/>
    <p:sldId id="369" r:id="rId5"/>
    <p:sldId id="365" r:id="rId6"/>
    <p:sldId id="371" r:id="rId7"/>
    <p:sldId id="37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8642" autoAdjust="0"/>
  </p:normalViewPr>
  <p:slideViewPr>
    <p:cSldViewPr>
      <p:cViewPr varScale="1">
        <p:scale>
          <a:sx n="134" d="100"/>
          <a:sy n="134" d="100"/>
        </p:scale>
        <p:origin x="2916" y="12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5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3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0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0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0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339502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92417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81343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81935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96752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339502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92417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81935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96752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221087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72815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90004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5941517" y="18935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654513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3"/>
            <a:endCxn id="91" idx="1"/>
          </p:cNvCxnSpPr>
          <p:nvPr/>
        </p:nvCxnSpPr>
        <p:spPr>
          <a:xfrm flipV="1">
            <a:off x="5629688" y="2029861"/>
            <a:ext cx="311829" cy="27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508349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172626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1621039" y="311665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KUBE-NODEPORTS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F417F56-FCA6-4236-AA2C-A95EB1B40546}"/>
              </a:ext>
            </a:extLst>
          </p:cNvPr>
          <p:cNvSpPr/>
          <p:nvPr/>
        </p:nvSpPr>
        <p:spPr>
          <a:xfrm>
            <a:off x="3831537" y="311665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KUBE-SVC-XXX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11665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KUBE-SEP-XXX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96A7066-507F-46B2-B223-55D5623D3C2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780927"/>
            <a:ext cx="2210498" cy="32627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4DDEFAD-1385-4F91-B086-A4DEA62DF508}"/>
              </a:ext>
            </a:extLst>
          </p:cNvPr>
          <p:cNvSpPr/>
          <p:nvPr/>
        </p:nvSpPr>
        <p:spPr>
          <a:xfrm>
            <a:off x="5941517" y="3673666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673666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678681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5629005" y="325293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stCxn id="123" idx="2"/>
            <a:endCxn id="136" idx="0"/>
          </p:cNvCxnSpPr>
          <p:nvPr/>
        </p:nvCxnSpPr>
        <p:spPr>
          <a:xfrm>
            <a:off x="6840251" y="3389228"/>
            <a:ext cx="0" cy="284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827115B-7BC9-429B-821A-6FACCA9F96E2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5629005" y="3809955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3809955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089276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07F9160-C7B7-45A6-B1D2-B1E3B314C6E8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780927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E8C36E-28B0-4156-81B5-D16C5C4FB208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418507" y="3252939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9388C1-8F84-49D6-9FE6-8F1050E15C1D}"/>
              </a:ext>
            </a:extLst>
          </p:cNvPr>
          <p:cNvGrpSpPr/>
          <p:nvPr/>
        </p:nvGrpSpPr>
        <p:grpSpPr>
          <a:xfrm>
            <a:off x="2182697" y="4524846"/>
            <a:ext cx="1795015" cy="276999"/>
            <a:chOff x="1600199" y="4764287"/>
            <a:chExt cx="1795015" cy="276999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649D29CC-3602-44ED-B93E-929A63D28CFF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CF370FF-123C-4565-BF35-4E7AB2F877C3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657226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611F14-5F74-42F2-A5EF-A30047F89DBC}"/>
              </a:ext>
            </a:extLst>
          </p:cNvPr>
          <p:cNvGrpSpPr/>
          <p:nvPr/>
        </p:nvGrpSpPr>
        <p:grpSpPr>
          <a:xfrm>
            <a:off x="4126913" y="4515966"/>
            <a:ext cx="3109383" cy="276999"/>
            <a:chOff x="3419872" y="4755407"/>
            <a:chExt cx="3109383" cy="276999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2743E7F-27C1-4909-BBD1-FF461894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215B4F-89BE-4AA0-9757-E28A145DD27F}"/>
                </a:ext>
              </a:extLst>
            </p:cNvPr>
            <p:cNvSpPr txBox="1"/>
            <p:nvPr/>
          </p:nvSpPr>
          <p:spPr>
            <a:xfrm>
              <a:off x="3704443" y="4755407"/>
              <a:ext cx="28248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 + LoadBalancer</a:t>
              </a:r>
              <a:endParaRPr lang="ko-KR" altLang="en-US" sz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966F96-6E0C-497A-97BD-019035DF663E}"/>
              </a:ext>
            </a:extLst>
          </p:cNvPr>
          <p:cNvGrpSpPr/>
          <p:nvPr/>
        </p:nvGrpSpPr>
        <p:grpSpPr>
          <a:xfrm>
            <a:off x="2195736" y="4753422"/>
            <a:ext cx="1080302" cy="276999"/>
            <a:chOff x="5371509" y="4755407"/>
            <a:chExt cx="1080302" cy="2769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5463F05-43F2-48DB-AF88-3EA762B883BB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23E8D3-1697-458D-86B3-99B6954E1427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D41BD3-EFB9-4322-8CAC-3F32F32650E4}"/>
              </a:ext>
            </a:extLst>
          </p:cNvPr>
          <p:cNvGrpSpPr/>
          <p:nvPr/>
        </p:nvGrpSpPr>
        <p:grpSpPr>
          <a:xfrm>
            <a:off x="4124141" y="4765624"/>
            <a:ext cx="1141152" cy="276999"/>
            <a:chOff x="6447669" y="4755407"/>
            <a:chExt cx="1141152" cy="2769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372C781-A21C-47D1-B814-E878D6F31445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44519B-76A4-486B-B55B-9E5BAE54977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1B0366A-67B4-4EA8-84C3-03B288608A61}"/>
              </a:ext>
            </a:extLst>
          </p:cNvPr>
          <p:cNvSpPr/>
          <p:nvPr/>
        </p:nvSpPr>
        <p:spPr>
          <a:xfrm>
            <a:off x="3831537" y="250139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KUBE-FW-XXX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0529F6C-F6B4-4D75-BDBA-057F1AB7C8C3}"/>
              </a:ext>
            </a:extLst>
          </p:cNvPr>
          <p:cNvGrpSpPr/>
          <p:nvPr/>
        </p:nvGrpSpPr>
        <p:grpSpPr>
          <a:xfrm>
            <a:off x="5828826" y="4765624"/>
            <a:ext cx="1393593" cy="276999"/>
            <a:chOff x="6447669" y="4755407"/>
            <a:chExt cx="1393593" cy="276999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D726A84C-B0CF-413E-80BD-BA5875D3D816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DDA731-DE86-4D18-8ECB-4F2711056E17}"/>
                </a:ext>
              </a:extLst>
            </p:cNvPr>
            <p:cNvSpPr txBox="1"/>
            <p:nvPr/>
          </p:nvSpPr>
          <p:spPr>
            <a:xfrm>
              <a:off x="6732240" y="4755407"/>
              <a:ext cx="1109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LoadBalancer</a:t>
              </a:r>
              <a:endParaRPr lang="ko-KR" altLang="en-US" sz="1200"/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3C31ACE-8103-4FC8-94AB-A8D074B1B681}"/>
              </a:ext>
            </a:extLst>
          </p:cNvPr>
          <p:cNvCxnSpPr>
            <a:cxnSpLocks/>
            <a:stCxn id="52" idx="2"/>
            <a:endCxn id="122" idx="0"/>
          </p:cNvCxnSpPr>
          <p:nvPr/>
        </p:nvCxnSpPr>
        <p:spPr>
          <a:xfrm>
            <a:off x="4730271" y="2773973"/>
            <a:ext cx="0" cy="34267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043B126-2008-42A5-81EE-2C3BFC9F9032}"/>
              </a:ext>
            </a:extLst>
          </p:cNvPr>
          <p:cNvCxnSpPr>
            <a:cxnSpLocks/>
            <a:stCxn id="101" idx="3"/>
            <a:endCxn id="52" idx="1"/>
          </p:cNvCxnSpPr>
          <p:nvPr/>
        </p:nvCxnSpPr>
        <p:spPr>
          <a:xfrm flipV="1">
            <a:off x="3418507" y="2637684"/>
            <a:ext cx="413030" cy="695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AB457CB-9857-4781-BE04-B0AAB458C834}"/>
              </a:ext>
            </a:extLst>
          </p:cNvPr>
          <p:cNvCxnSpPr>
            <a:cxnSpLocks/>
            <a:stCxn id="91" idx="2"/>
            <a:endCxn id="101" idx="0"/>
          </p:cNvCxnSpPr>
          <p:nvPr/>
        </p:nvCxnSpPr>
        <p:spPr>
          <a:xfrm flipH="1">
            <a:off x="2519773" y="2166150"/>
            <a:ext cx="4320478" cy="3421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913F76-8C4C-4D6F-8C81-73A5EC23370E}"/>
              </a:ext>
            </a:extLst>
          </p:cNvPr>
          <p:cNvSpPr/>
          <p:nvPr/>
        </p:nvSpPr>
        <p:spPr>
          <a:xfrm>
            <a:off x="1973061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E42A86-CFED-4D70-9EB6-92F28CD0729B}"/>
              </a:ext>
            </a:extLst>
          </p:cNvPr>
          <p:cNvSpPr/>
          <p:nvPr/>
        </p:nvSpPr>
        <p:spPr>
          <a:xfrm>
            <a:off x="1637949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B8B068-D430-4131-833A-5D5DCAE46D86}"/>
              </a:ext>
            </a:extLst>
          </p:cNvPr>
          <p:cNvSpPr/>
          <p:nvPr/>
        </p:nvSpPr>
        <p:spPr>
          <a:xfrm>
            <a:off x="2189084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D2F9D-2BD4-40F1-B6CE-12C0283BE546}"/>
              </a:ext>
            </a:extLst>
          </p:cNvPr>
          <p:cNvSpPr/>
          <p:nvPr/>
        </p:nvSpPr>
        <p:spPr>
          <a:xfrm>
            <a:off x="2371728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874ED4-0745-4DB5-B67B-8DBCE96E39B9}"/>
              </a:ext>
            </a:extLst>
          </p:cNvPr>
          <p:cNvSpPr/>
          <p:nvPr/>
        </p:nvSpPr>
        <p:spPr>
          <a:xfrm>
            <a:off x="1973061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A88E66-4A71-41B7-9847-387279E1B3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57136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803265-78DC-470C-8650-3711ED6878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136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FF093F-925E-4DE6-BDE2-719E1582D911}"/>
              </a:ext>
            </a:extLst>
          </p:cNvPr>
          <p:cNvSpPr/>
          <p:nvPr/>
        </p:nvSpPr>
        <p:spPr>
          <a:xfrm>
            <a:off x="1973061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40FC0B-AD6B-465F-B3BC-0F4BBF7BC590}"/>
              </a:ext>
            </a:extLst>
          </p:cNvPr>
          <p:cNvGrpSpPr/>
          <p:nvPr/>
        </p:nvGrpSpPr>
        <p:grpSpPr>
          <a:xfrm>
            <a:off x="1218536" y="2191965"/>
            <a:ext cx="1145242" cy="504056"/>
            <a:chOff x="3434430" y="1563638"/>
            <a:chExt cx="1137570" cy="5760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4ED275-5548-4AE4-A9B1-986F42479660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FB96AE-9070-4738-99A2-A7AF997680DC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8300B5-6584-4F3C-B6A5-FC9BF37033EF}"/>
              </a:ext>
            </a:extLst>
          </p:cNvPr>
          <p:cNvGrpSpPr/>
          <p:nvPr/>
        </p:nvGrpSpPr>
        <p:grpSpPr>
          <a:xfrm>
            <a:off x="2948886" y="2191965"/>
            <a:ext cx="1145242" cy="504056"/>
            <a:chOff x="3434430" y="1563638"/>
            <a:chExt cx="1137570" cy="57606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FEDEBF-12B9-4B56-88BB-46A2FB83FD4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- 10.0.0.10</a:t>
              </a:r>
              <a:endParaRPr lang="ko-KR" altLang="en-US" sz="1000" b="1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FE8805-40F5-4504-AD2F-88EE050866B1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6431EC-279C-4B83-8982-50F8795F0C87}"/>
              </a:ext>
            </a:extLst>
          </p:cNvPr>
          <p:cNvCxnSpPr>
            <a:cxnSpLocks/>
          </p:cNvCxnSpPr>
          <p:nvPr/>
        </p:nvCxnSpPr>
        <p:spPr>
          <a:xfrm>
            <a:off x="2549124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8699D9-86F3-4B52-84E4-E2093460A857}"/>
              </a:ext>
            </a:extLst>
          </p:cNvPr>
          <p:cNvCxnSpPr>
            <a:cxnSpLocks/>
          </p:cNvCxnSpPr>
          <p:nvPr/>
        </p:nvCxnSpPr>
        <p:spPr>
          <a:xfrm>
            <a:off x="2765148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8EEBD7F-64A5-4D85-B334-E13EE64409C3}"/>
              </a:ext>
            </a:extLst>
          </p:cNvPr>
          <p:cNvSpPr/>
          <p:nvPr/>
        </p:nvSpPr>
        <p:spPr>
          <a:xfrm>
            <a:off x="2582430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7CEBC8-9869-4A85-9915-AC9C545F98E3}"/>
              </a:ext>
            </a:extLst>
          </p:cNvPr>
          <p:cNvCxnSpPr>
            <a:cxnSpLocks/>
          </p:cNvCxnSpPr>
          <p:nvPr/>
        </p:nvCxnSpPr>
        <p:spPr>
          <a:xfrm>
            <a:off x="2463468" y="1530245"/>
            <a:ext cx="348517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F540C92-1AB9-47C5-BBBA-62C1A26E0004}"/>
              </a:ext>
            </a:extLst>
          </p:cNvPr>
          <p:cNvSpPr/>
          <p:nvPr/>
        </p:nvSpPr>
        <p:spPr>
          <a:xfrm>
            <a:off x="2705792" y="143094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93231A-283D-400D-9070-B8D4B681027E}"/>
              </a:ext>
            </a:extLst>
          </p:cNvPr>
          <p:cNvSpPr/>
          <p:nvPr/>
        </p:nvSpPr>
        <p:spPr>
          <a:xfrm>
            <a:off x="2470230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D26225-5355-464B-9B0A-45925DEBDDDF}"/>
              </a:ext>
            </a:extLst>
          </p:cNvPr>
          <p:cNvSpPr txBox="1"/>
          <p:nvPr/>
        </p:nvSpPr>
        <p:spPr>
          <a:xfrm>
            <a:off x="1894166" y="373324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DNAT</a:t>
            </a:r>
            <a:endParaRPr lang="ko-KR" altLang="en-US" sz="1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96BB66-25A9-4265-BFB9-4B658DEF617D}"/>
              </a:ext>
            </a:extLst>
          </p:cNvPr>
          <p:cNvSpPr txBox="1"/>
          <p:nvPr/>
        </p:nvSpPr>
        <p:spPr>
          <a:xfrm>
            <a:off x="3557234" y="895821"/>
            <a:ext cx="164241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Service A</a:t>
            </a:r>
          </a:p>
          <a:p>
            <a:pPr algn="ctr"/>
            <a:r>
              <a:rPr lang="en-US" altLang="ko-KR" sz="1400"/>
              <a:t>IP - 20.0.0.2</a:t>
            </a:r>
          </a:p>
          <a:p>
            <a:pPr algn="ctr"/>
            <a:r>
              <a:rPr lang="en-US" altLang="ko-KR" sz="1400"/>
              <a:t>Pod - Pod A</a:t>
            </a:r>
            <a:endParaRPr lang="en-US" altLang="ko-KR" sz="16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670091-F6F3-4C5B-B757-12E83789837C}"/>
              </a:ext>
            </a:extLst>
          </p:cNvPr>
          <p:cNvSpPr/>
          <p:nvPr/>
        </p:nvSpPr>
        <p:spPr>
          <a:xfrm>
            <a:off x="5397628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61D6AC-29D9-484C-A586-D329BF16AC53}"/>
              </a:ext>
            </a:extLst>
          </p:cNvPr>
          <p:cNvSpPr/>
          <p:nvPr/>
        </p:nvSpPr>
        <p:spPr>
          <a:xfrm>
            <a:off x="5062516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6829EF-9ACF-4038-B200-366CC5050FEC}"/>
              </a:ext>
            </a:extLst>
          </p:cNvPr>
          <p:cNvSpPr/>
          <p:nvPr/>
        </p:nvSpPr>
        <p:spPr>
          <a:xfrm>
            <a:off x="5613651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0F93C7-6C09-4BA8-807E-D73DBABFCEB1}"/>
              </a:ext>
            </a:extLst>
          </p:cNvPr>
          <p:cNvSpPr/>
          <p:nvPr/>
        </p:nvSpPr>
        <p:spPr>
          <a:xfrm>
            <a:off x="5796295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2EFC70B-4EFB-4F0C-8275-9D82E43C1963}"/>
              </a:ext>
            </a:extLst>
          </p:cNvPr>
          <p:cNvSpPr/>
          <p:nvPr/>
        </p:nvSpPr>
        <p:spPr>
          <a:xfrm>
            <a:off x="5397628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CC03851-5C12-4ADC-B2B5-916D576A2FD7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6081703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12327C3-2A1C-40C7-A299-8A3F7313115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1703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F7677B3-316A-4FA1-8722-16F2E4F59197}"/>
              </a:ext>
            </a:extLst>
          </p:cNvPr>
          <p:cNvSpPr/>
          <p:nvPr/>
        </p:nvSpPr>
        <p:spPr>
          <a:xfrm>
            <a:off x="5397628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C05A48-37E3-4191-9DC4-E35FD1D9F89B}"/>
              </a:ext>
            </a:extLst>
          </p:cNvPr>
          <p:cNvGrpSpPr/>
          <p:nvPr/>
        </p:nvGrpSpPr>
        <p:grpSpPr>
          <a:xfrm>
            <a:off x="4349324" y="2552005"/>
            <a:ext cx="1145242" cy="504056"/>
            <a:chOff x="3434430" y="1563638"/>
            <a:chExt cx="1137570" cy="57606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9FF8533-398E-43B7-B320-12F24CAC536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- 20.0.0.2 </a:t>
              </a:r>
              <a:endParaRPr lang="ko-KR" altLang="en-US" sz="10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08C84B-89D5-48B8-AF54-CE81CD91F500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</a:t>
              </a:r>
              <a:endParaRPr lang="ko-KR" altLang="en-US" sz="10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5A9201C-06F2-49B2-A3A6-E87096922CCF}"/>
              </a:ext>
            </a:extLst>
          </p:cNvPr>
          <p:cNvGrpSpPr/>
          <p:nvPr/>
        </p:nvGrpSpPr>
        <p:grpSpPr>
          <a:xfrm>
            <a:off x="6653579" y="2552005"/>
            <a:ext cx="1145243" cy="504056"/>
            <a:chOff x="3434430" y="1563638"/>
            <a:chExt cx="1137571" cy="57606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9B70B4-1C31-4EF1-B1DA-C7FCD34B5C67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 </a:t>
              </a:r>
              <a:endParaRPr lang="ko-KR" altLang="en-US" sz="10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7F8B52-DA06-4683-9909-624D5FAF33B0}"/>
                </a:ext>
              </a:extLst>
            </p:cNvPr>
            <p:cNvSpPr/>
            <p:nvPr/>
          </p:nvSpPr>
          <p:spPr>
            <a:xfrm>
              <a:off x="3434431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 </a:t>
              </a:r>
              <a:endParaRPr lang="ko-KR" altLang="en-US" sz="100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3269B0-BD4D-4E54-B334-FB4F7EACCC1C}"/>
              </a:ext>
            </a:extLst>
          </p:cNvPr>
          <p:cNvCxnSpPr>
            <a:cxnSpLocks/>
          </p:cNvCxnSpPr>
          <p:nvPr/>
        </p:nvCxnSpPr>
        <p:spPr>
          <a:xfrm>
            <a:off x="5973691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7A07A6A-BF31-4057-944B-4DFC076C333A}"/>
              </a:ext>
            </a:extLst>
          </p:cNvPr>
          <p:cNvCxnSpPr>
            <a:cxnSpLocks/>
          </p:cNvCxnSpPr>
          <p:nvPr/>
        </p:nvCxnSpPr>
        <p:spPr>
          <a:xfrm>
            <a:off x="6189715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EA219AD2-2A8E-42BC-A502-99D1FEFE05E8}"/>
              </a:ext>
            </a:extLst>
          </p:cNvPr>
          <p:cNvSpPr/>
          <p:nvPr/>
        </p:nvSpPr>
        <p:spPr>
          <a:xfrm>
            <a:off x="6006997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7F02EB-B5C4-4AB4-A886-D21823CC6E9A}"/>
              </a:ext>
            </a:extLst>
          </p:cNvPr>
          <p:cNvSpPr/>
          <p:nvPr/>
        </p:nvSpPr>
        <p:spPr>
          <a:xfrm>
            <a:off x="5894797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E1E1AB-100F-4512-9F64-155F04A229DE}"/>
              </a:ext>
            </a:extLst>
          </p:cNvPr>
          <p:cNvSpPr txBox="1"/>
          <p:nvPr/>
        </p:nvSpPr>
        <p:spPr>
          <a:xfrm>
            <a:off x="4990510" y="3664063"/>
            <a:ext cx="9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DNAT,</a:t>
            </a:r>
          </a:p>
          <a:p>
            <a:r>
              <a:rPr lang="en-US" altLang="ko-KR" sz="1000" b="1"/>
              <a:t>Masquerade</a:t>
            </a:r>
            <a:endParaRPr lang="ko-KR" altLang="en-US" sz="1000" b="1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0A4184A-BCB1-4019-9D6D-EBF1E129F14D}"/>
              </a:ext>
            </a:extLst>
          </p:cNvPr>
          <p:cNvCxnSpPr>
            <a:cxnSpLocks/>
          </p:cNvCxnSpPr>
          <p:nvPr/>
        </p:nvCxnSpPr>
        <p:spPr>
          <a:xfrm>
            <a:off x="6382809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756B7F13-D1AA-48E0-AE8C-59BD3BDCED3E}"/>
              </a:ext>
            </a:extLst>
          </p:cNvPr>
          <p:cNvSpPr/>
          <p:nvPr/>
        </p:nvSpPr>
        <p:spPr>
          <a:xfrm>
            <a:off x="7690809" y="244399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5D1A732B-1D03-4796-A83F-A1F53CC4F0F0}"/>
              </a:ext>
            </a:extLst>
          </p:cNvPr>
          <p:cNvSpPr/>
          <p:nvPr/>
        </p:nvSpPr>
        <p:spPr>
          <a:xfrm>
            <a:off x="5830904" y="3587076"/>
            <a:ext cx="536199" cy="549105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DAA6C55-14BA-4571-9793-5DC61744D104}"/>
              </a:ext>
            </a:extLst>
          </p:cNvPr>
          <p:cNvSpPr/>
          <p:nvPr/>
        </p:nvSpPr>
        <p:spPr>
          <a:xfrm>
            <a:off x="6263279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65848AC-F6B3-4FBA-8D37-1F81E2713D98}"/>
              </a:ext>
            </a:extLst>
          </p:cNvPr>
          <p:cNvCxnSpPr>
            <a:cxnSpLocks/>
          </p:cNvCxnSpPr>
          <p:nvPr/>
        </p:nvCxnSpPr>
        <p:spPr>
          <a:xfrm>
            <a:off x="5764545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A3C01D25-4F0C-4E99-AA0F-A73733FB0F02}"/>
              </a:ext>
            </a:extLst>
          </p:cNvPr>
          <p:cNvSpPr/>
          <p:nvPr/>
        </p:nvSpPr>
        <p:spPr>
          <a:xfrm>
            <a:off x="4228657" y="245996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98BE016-4202-4033-BF28-D9F103DC90D2}"/>
              </a:ext>
            </a:extLst>
          </p:cNvPr>
          <p:cNvSpPr/>
          <p:nvPr/>
        </p:nvSpPr>
        <p:spPr>
          <a:xfrm>
            <a:off x="1115616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1D795DD-D17D-4FF8-A128-B778BA730F2F}"/>
              </a:ext>
            </a:extLst>
          </p:cNvPr>
          <p:cNvSpPr/>
          <p:nvPr/>
        </p:nvSpPr>
        <p:spPr>
          <a:xfrm>
            <a:off x="2842970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0C2B2FA-1943-4E6D-9508-81CD431DFA35}"/>
              </a:ext>
            </a:extLst>
          </p:cNvPr>
          <p:cNvCxnSpPr>
            <a:cxnSpLocks/>
          </p:cNvCxnSpPr>
          <p:nvPr/>
        </p:nvCxnSpPr>
        <p:spPr>
          <a:xfrm>
            <a:off x="2359092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CD67C8C-323E-46F9-815F-E890A36AE1BA}"/>
              </a:ext>
            </a:extLst>
          </p:cNvPr>
          <p:cNvCxnSpPr>
            <a:cxnSpLocks/>
          </p:cNvCxnSpPr>
          <p:nvPr/>
        </p:nvCxnSpPr>
        <p:spPr>
          <a:xfrm>
            <a:off x="2752511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50D4EB2-FBAC-4997-96FA-DF2657D925CF}"/>
              </a:ext>
            </a:extLst>
          </p:cNvPr>
          <p:cNvGrpSpPr/>
          <p:nvPr/>
        </p:nvGrpSpPr>
        <p:grpSpPr>
          <a:xfrm>
            <a:off x="4349324" y="1831925"/>
            <a:ext cx="1145242" cy="504056"/>
            <a:chOff x="3434430" y="1563638"/>
            <a:chExt cx="1137570" cy="57606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F266E-83BD-4435-A591-757CF4C322B1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2E18538-E554-4AA3-B28F-55A4698AE5D3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0F99B6-457B-48DC-879C-A86FDEF5071C}"/>
              </a:ext>
            </a:extLst>
          </p:cNvPr>
          <p:cNvGrpSpPr/>
          <p:nvPr/>
        </p:nvGrpSpPr>
        <p:grpSpPr>
          <a:xfrm>
            <a:off x="6653579" y="1847457"/>
            <a:ext cx="1145243" cy="504055"/>
            <a:chOff x="3434430" y="1563638"/>
            <a:chExt cx="1137571" cy="576063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D117163-551E-4665-A55B-0E22C63B3D04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</a:t>
              </a:r>
              <a:endParaRPr lang="ko-KR" altLang="en-US" sz="1000" b="1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C1293F1-BBB6-42C4-89DB-C5CD99D3F510}"/>
                </a:ext>
              </a:extLst>
            </p:cNvPr>
            <p:cNvSpPr/>
            <p:nvPr/>
          </p:nvSpPr>
          <p:spPr>
            <a:xfrm>
              <a:off x="3434431" y="1851669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FFE4D3-DC4B-4B7E-B1F2-3D7CB61047BA}"/>
              </a:ext>
            </a:extLst>
          </p:cNvPr>
          <p:cNvCxnSpPr>
            <a:cxnSpLocks/>
          </p:cNvCxnSpPr>
          <p:nvPr/>
        </p:nvCxnSpPr>
        <p:spPr>
          <a:xfrm>
            <a:off x="5478926" y="2073548"/>
            <a:ext cx="498952" cy="3472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65A96D54-A321-4978-848C-D75FD71E94E9}"/>
              </a:ext>
            </a:extLst>
          </p:cNvPr>
          <p:cNvSpPr/>
          <p:nvPr/>
        </p:nvSpPr>
        <p:spPr>
          <a:xfrm>
            <a:off x="4244428" y="171486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489DE7E-4295-4585-92EC-0CDFBFF9F9E8}"/>
              </a:ext>
            </a:extLst>
          </p:cNvPr>
          <p:cNvCxnSpPr>
            <a:cxnSpLocks/>
          </p:cNvCxnSpPr>
          <p:nvPr/>
        </p:nvCxnSpPr>
        <p:spPr>
          <a:xfrm flipV="1">
            <a:off x="5484555" y="2414389"/>
            <a:ext cx="287414" cy="3882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C297AB26-955F-48E9-9CAB-0381AE27A890}"/>
              </a:ext>
            </a:extLst>
          </p:cNvPr>
          <p:cNvSpPr/>
          <p:nvPr/>
        </p:nvSpPr>
        <p:spPr>
          <a:xfrm>
            <a:off x="7686621" y="173040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DC97E-8730-48D4-9FEB-1F200892A110}"/>
              </a:ext>
            </a:extLst>
          </p:cNvPr>
          <p:cNvCxnSpPr>
            <a:cxnSpLocks/>
          </p:cNvCxnSpPr>
          <p:nvPr/>
        </p:nvCxnSpPr>
        <p:spPr>
          <a:xfrm flipV="1">
            <a:off x="6189637" y="2096752"/>
            <a:ext cx="463942" cy="3472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0AD929B-5EAC-4EDD-9623-2AC76F65744E}"/>
              </a:ext>
            </a:extLst>
          </p:cNvPr>
          <p:cNvCxnSpPr>
            <a:cxnSpLocks/>
          </p:cNvCxnSpPr>
          <p:nvPr/>
        </p:nvCxnSpPr>
        <p:spPr>
          <a:xfrm>
            <a:off x="6385606" y="2420788"/>
            <a:ext cx="267973" cy="3786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FD8880E-7B17-42EA-A61D-42897157D230}"/>
              </a:ext>
            </a:extLst>
          </p:cNvPr>
          <p:cNvSpPr txBox="1"/>
          <p:nvPr/>
        </p:nvSpPr>
        <p:spPr>
          <a:xfrm>
            <a:off x="6482231" y="3664621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SNAT,</a:t>
            </a:r>
          </a:p>
          <a:p>
            <a:r>
              <a:rPr lang="en-US" altLang="ko-KR" sz="1000" b="1"/>
              <a:t>DNAT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B1D9AB2-159B-4CCC-AF1A-F422C8055445}"/>
              </a:ext>
            </a:extLst>
          </p:cNvPr>
          <p:cNvCxnSpPr>
            <a:cxnSpLocks/>
          </p:cNvCxnSpPr>
          <p:nvPr/>
        </p:nvCxnSpPr>
        <p:spPr>
          <a:xfrm>
            <a:off x="5596225" y="3803437"/>
            <a:ext cx="424711" cy="1156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7CE3E14-38FD-40BC-AF06-AFB6FD6DCC11}"/>
              </a:ext>
            </a:extLst>
          </p:cNvPr>
          <p:cNvCxnSpPr>
            <a:cxnSpLocks/>
            <a:stCxn id="132" idx="1"/>
          </p:cNvCxnSpPr>
          <p:nvPr/>
        </p:nvCxnSpPr>
        <p:spPr>
          <a:xfrm flipH="1">
            <a:off x="6365730" y="3864676"/>
            <a:ext cx="11650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1551A41-6037-411D-9EE5-513BD955C8D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442714" y="3856355"/>
            <a:ext cx="1397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DFD543F-E932-45F6-94AA-86C436695927}"/>
              </a:ext>
            </a:extLst>
          </p:cNvPr>
          <p:cNvGrpSpPr/>
          <p:nvPr/>
        </p:nvGrpSpPr>
        <p:grpSpPr>
          <a:xfrm>
            <a:off x="3891340" y="3511091"/>
            <a:ext cx="1277454" cy="841114"/>
            <a:chOff x="2968774" y="3003798"/>
            <a:chExt cx="1277454" cy="841114"/>
          </a:xfrm>
        </p:grpSpPr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25BB678F-D3E4-47F4-AF2C-4C7DC4718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229526"/>
              <a:ext cx="3000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F54650D-265A-4E42-A770-3A9D41F0E910}"/>
                </a:ext>
              </a:extLst>
            </p:cNvPr>
            <p:cNvSpPr txBox="1"/>
            <p:nvPr/>
          </p:nvSpPr>
          <p:spPr>
            <a:xfrm>
              <a:off x="3026277" y="3003798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Request Service</a:t>
              </a:r>
              <a:endParaRPr lang="en-US" altLang="ko-KR" sz="140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7762BA67-C125-4E2F-9152-1E923526EC1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608975"/>
              <a:ext cx="300044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3BC6D8E-6724-42DB-8EEC-4C93599E347C}"/>
                </a:ext>
              </a:extLst>
            </p:cNvPr>
            <p:cNvSpPr txBox="1"/>
            <p:nvPr/>
          </p:nvSpPr>
          <p:spPr>
            <a:xfrm>
              <a:off x="3026277" y="3383247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Response</a:t>
              </a:r>
            </a:p>
            <a:p>
              <a:pPr algn="ctr"/>
              <a:r>
                <a:rPr lang="en-US" altLang="ko-KR" sz="1200"/>
                <a:t>Service</a:t>
              </a:r>
              <a:endParaRPr lang="en-US" altLang="ko-KR" sz="140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70C1F7F9-2EB4-4DEB-BB40-B090C5925149}"/>
              </a:ext>
            </a:extLst>
          </p:cNvPr>
          <p:cNvSpPr txBox="1"/>
          <p:nvPr/>
        </p:nvSpPr>
        <p:spPr>
          <a:xfrm>
            <a:off x="1456479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Without Masquerade </a:t>
            </a:r>
            <a:endParaRPr lang="en-US" altLang="ko-KR" sz="16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5B2747-361C-47A9-9AA3-D74EB6B90E60}"/>
              </a:ext>
            </a:extLst>
          </p:cNvPr>
          <p:cNvSpPr txBox="1"/>
          <p:nvPr/>
        </p:nvSpPr>
        <p:spPr>
          <a:xfrm>
            <a:off x="4897661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 Masquerade </a:t>
            </a:r>
            <a:endParaRPr lang="en-US" altLang="ko-KR" sz="1600"/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A3F383D0-878F-4351-9ED8-F4C11E7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Hairpin Traffic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09335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149079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00807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(kube-proxy)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82804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43294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582505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220317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</p:cNvCxnSpPr>
          <p:nvPr/>
        </p:nvCxnSpPr>
        <p:spPr>
          <a:xfrm>
            <a:off x="2411760" y="2100618"/>
            <a:ext cx="0" cy="2691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91" idx="3"/>
            <a:endCxn id="52" idx="0"/>
          </p:cNvCxnSpPr>
          <p:nvPr/>
        </p:nvCxnSpPr>
        <p:spPr>
          <a:xfrm>
            <a:off x="5629005" y="2569231"/>
            <a:ext cx="1211246" cy="4156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048007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184296"/>
            <a:ext cx="41234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184296"/>
            <a:ext cx="31319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3830855" y="3601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>
            <a:off x="4636864" y="3320585"/>
            <a:ext cx="0" cy="2810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2768665"/>
            <a:ext cx="2110662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28322" y="1971500"/>
            <a:ext cx="116406" cy="1752371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220317"/>
            <a:ext cx="1" cy="2126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</p:cNvCxnSpPr>
          <p:nvPr/>
        </p:nvCxnSpPr>
        <p:spPr>
          <a:xfrm>
            <a:off x="5629005" y="2499742"/>
            <a:ext cx="3125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>
            <a:off x="4823744" y="3320585"/>
            <a:ext cx="0" cy="2810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729589" y="3874236"/>
            <a:ext cx="0" cy="2748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B0C958C-F3EB-4DFC-AA04-68A5F8C84441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2519773" y="2768665"/>
            <a:ext cx="2209816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D7FB2F7-FC20-4B0E-A7FC-4E98E6E5E45E}"/>
              </a:ext>
            </a:extLst>
          </p:cNvPr>
          <p:cNvSpPr/>
          <p:nvPr/>
        </p:nvSpPr>
        <p:spPr>
          <a:xfrm flipH="1">
            <a:off x="1420843" y="1971501"/>
            <a:ext cx="207931" cy="1212796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78F2765-3868-4A57-B08D-B574FD2D7F81}"/>
              </a:ext>
            </a:extLst>
          </p:cNvPr>
          <p:cNvCxnSpPr>
            <a:cxnSpLocks/>
            <a:stCxn id="91" idx="2"/>
            <a:endCxn id="59" idx="0"/>
          </p:cNvCxnSpPr>
          <p:nvPr/>
        </p:nvCxnSpPr>
        <p:spPr>
          <a:xfrm flipH="1">
            <a:off x="4729589" y="2705520"/>
            <a:ext cx="682" cy="3424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DECA633-5C4B-4C80-9051-5A8E110867CD}"/>
              </a:ext>
            </a:extLst>
          </p:cNvPr>
          <p:cNvGrpSpPr/>
          <p:nvPr/>
        </p:nvGrpSpPr>
        <p:grpSpPr>
          <a:xfrm>
            <a:off x="5940152" y="4694584"/>
            <a:ext cx="1258492" cy="276999"/>
            <a:chOff x="6447669" y="4755407"/>
            <a:chExt cx="1258492" cy="276999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5DAF2FD-7F9E-42AD-8AC2-0FC662065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45A905-067B-4884-A271-EB61E46D5388}"/>
                </a:ext>
              </a:extLst>
            </p:cNvPr>
            <p:cNvSpPr txBox="1"/>
            <p:nvPr/>
          </p:nvSpPr>
          <p:spPr>
            <a:xfrm>
              <a:off x="6732240" y="4755407"/>
              <a:ext cx="973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kube-proxy</a:t>
              </a:r>
              <a:endParaRPr lang="ko-KR" altLang="en-US" sz="120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0E14AF2-7C79-4DF1-9589-1F08BC0543BC}"/>
              </a:ext>
            </a:extLst>
          </p:cNvPr>
          <p:cNvGrpSpPr/>
          <p:nvPr/>
        </p:nvGrpSpPr>
        <p:grpSpPr>
          <a:xfrm>
            <a:off x="2123728" y="4448144"/>
            <a:ext cx="1795015" cy="276999"/>
            <a:chOff x="1600199" y="4764287"/>
            <a:chExt cx="1795015" cy="276999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0F62661-7780-4F7F-822E-A0EE2547C077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CA59FC-A13E-4285-BE9C-16EE9F523DF5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62F5019-9132-4CBA-813D-C2CB3E4AD88C}"/>
              </a:ext>
            </a:extLst>
          </p:cNvPr>
          <p:cNvGrpSpPr/>
          <p:nvPr/>
        </p:nvGrpSpPr>
        <p:grpSpPr>
          <a:xfrm>
            <a:off x="3918743" y="4439264"/>
            <a:ext cx="3054881" cy="276999"/>
            <a:chOff x="3419872" y="4755407"/>
            <a:chExt cx="3054881" cy="276999"/>
          </a:xfrm>
        </p:grpSpPr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CB2219F-163E-45BD-A261-43F35F8A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7BFC2-9B27-452E-B09A-DE691672A47A}"/>
                </a:ext>
              </a:extLst>
            </p:cNvPr>
            <p:cNvSpPr txBox="1"/>
            <p:nvPr/>
          </p:nvSpPr>
          <p:spPr>
            <a:xfrm>
              <a:off x="3704443" y="4755407"/>
              <a:ext cx="27703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 +LoadBalancer</a:t>
              </a:r>
              <a:endParaRPr lang="ko-KR" altLang="en-US" sz="120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97C35BA-145F-4EB4-96F6-AA9A2C033F30}"/>
              </a:ext>
            </a:extLst>
          </p:cNvPr>
          <p:cNvGrpSpPr/>
          <p:nvPr/>
        </p:nvGrpSpPr>
        <p:grpSpPr>
          <a:xfrm>
            <a:off x="1835696" y="4690463"/>
            <a:ext cx="1080302" cy="276999"/>
            <a:chOff x="5371509" y="4755407"/>
            <a:chExt cx="1080302" cy="276999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47D274C-40D4-4285-8D62-4AB56D5C00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877781A-3B2E-4A37-BB4D-7D16B4771FC5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E606017-EDFA-4223-9F8C-1EDCDBE120DB}"/>
              </a:ext>
            </a:extLst>
          </p:cNvPr>
          <p:cNvGrpSpPr/>
          <p:nvPr/>
        </p:nvGrpSpPr>
        <p:grpSpPr>
          <a:xfrm>
            <a:off x="3091791" y="4688123"/>
            <a:ext cx="1141152" cy="276999"/>
            <a:chOff x="6447669" y="4755407"/>
            <a:chExt cx="1141152" cy="276999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2334F303-924B-4682-8C1D-ED8AB48CE3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88501D5-6C72-41FD-8266-7DB2C9AA94E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</a:p>
          </p:txBody>
        </p: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72E54DC-234F-4B66-BED6-87BB4314D9DE}"/>
              </a:ext>
            </a:extLst>
          </p:cNvPr>
          <p:cNvSpPr/>
          <p:nvPr/>
        </p:nvSpPr>
        <p:spPr>
          <a:xfrm>
            <a:off x="4729163" y="1582506"/>
            <a:ext cx="3229023" cy="2382276"/>
          </a:xfrm>
          <a:custGeom>
            <a:avLst/>
            <a:gdLst>
              <a:gd name="connsiteX0" fmla="*/ 0 w 3229023"/>
              <a:gd name="connsiteY0" fmla="*/ 2364581 h 2364581"/>
              <a:gd name="connsiteX1" fmla="*/ 3221831 w 3229023"/>
              <a:gd name="connsiteY1" fmla="*/ 2364581 h 2364581"/>
              <a:gd name="connsiteX2" fmla="*/ 3228975 w 3229023"/>
              <a:gd name="connsiteY2" fmla="*/ 2228850 h 2364581"/>
              <a:gd name="connsiteX3" fmla="*/ 3228975 w 3229023"/>
              <a:gd name="connsiteY3" fmla="*/ 150019 h 2364581"/>
              <a:gd name="connsiteX4" fmla="*/ 2107406 w 3229023"/>
              <a:gd name="connsiteY4" fmla="*/ 150019 h 2364581"/>
              <a:gd name="connsiteX5" fmla="*/ 2107406 w 3229023"/>
              <a:gd name="connsiteY5" fmla="*/ 0 h 236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9023" h="2364581">
                <a:moveTo>
                  <a:pt x="0" y="2364581"/>
                </a:moveTo>
                <a:lnTo>
                  <a:pt x="3221831" y="2364581"/>
                </a:lnTo>
                <a:cubicBezTo>
                  <a:pt x="3230071" y="2257467"/>
                  <a:pt x="3228975" y="2302760"/>
                  <a:pt x="3228975" y="2228850"/>
                </a:cubicBezTo>
                <a:lnTo>
                  <a:pt x="3228975" y="150019"/>
                </a:lnTo>
                <a:lnTo>
                  <a:pt x="2107406" y="150019"/>
                </a:lnTo>
                <a:lnTo>
                  <a:pt x="2107406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E71C686-2BAB-4572-A6A6-CB7A2795BE30}"/>
              </a:ext>
            </a:extLst>
          </p:cNvPr>
          <p:cNvGrpSpPr/>
          <p:nvPr/>
        </p:nvGrpSpPr>
        <p:grpSpPr>
          <a:xfrm>
            <a:off x="4402543" y="4696127"/>
            <a:ext cx="1393593" cy="276999"/>
            <a:chOff x="6447669" y="4755407"/>
            <a:chExt cx="1393593" cy="276999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F774692-682C-4DB0-929D-6522C50B60E9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12E8DAD-C95E-4ABB-93C9-CF7111709D94}"/>
                </a:ext>
              </a:extLst>
            </p:cNvPr>
            <p:cNvSpPr txBox="1"/>
            <p:nvPr/>
          </p:nvSpPr>
          <p:spPr>
            <a:xfrm>
              <a:off x="6732240" y="4755407"/>
              <a:ext cx="1109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LoadBalancer</a:t>
              </a:r>
              <a:endParaRPr lang="ko-KR" altLang="en-US" sz="1200"/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4A12698-787C-4510-B7EA-15B275B2FFE0}"/>
              </a:ext>
            </a:extLst>
          </p:cNvPr>
          <p:cNvCxnSpPr>
            <a:cxnSpLocks/>
          </p:cNvCxnSpPr>
          <p:nvPr/>
        </p:nvCxnSpPr>
        <p:spPr>
          <a:xfrm>
            <a:off x="2627784" y="2100618"/>
            <a:ext cx="0" cy="26917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5C5B995-1645-46A7-A744-3EE1BC0A0057}"/>
              </a:ext>
            </a:extLst>
          </p:cNvPr>
          <p:cNvCxnSpPr>
            <a:cxnSpLocks/>
          </p:cNvCxnSpPr>
          <p:nvPr/>
        </p:nvCxnSpPr>
        <p:spPr>
          <a:xfrm>
            <a:off x="5628322" y="2643758"/>
            <a:ext cx="313195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1C0405-07B6-40DB-83CC-C80D55261092}"/>
              </a:ext>
            </a:extLst>
          </p:cNvPr>
          <p:cNvCxnSpPr>
            <a:cxnSpLocks/>
          </p:cNvCxnSpPr>
          <p:nvPr/>
        </p:nvCxnSpPr>
        <p:spPr>
          <a:xfrm flipH="1">
            <a:off x="4981616" y="2768666"/>
            <a:ext cx="2110664" cy="27934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5A0EAC-9642-49DE-BAAE-0317026AC637}"/>
              </a:ext>
            </a:extLst>
          </p:cNvPr>
          <p:cNvCxnSpPr>
            <a:cxnSpLocks/>
          </p:cNvCxnSpPr>
          <p:nvPr/>
        </p:nvCxnSpPr>
        <p:spPr>
          <a:xfrm>
            <a:off x="2267744" y="2768665"/>
            <a:ext cx="2209816" cy="27934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IPVS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411510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996182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453351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45394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268760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411510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996182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45394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268760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293095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844823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972056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5941517" y="197414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726521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3"/>
            <a:endCxn id="91" idx="1"/>
          </p:cNvCxnSpPr>
          <p:nvPr/>
        </p:nvCxnSpPr>
        <p:spPr>
          <a:xfrm>
            <a:off x="5629688" y="2104578"/>
            <a:ext cx="311829" cy="58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580357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244634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745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750689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56" idx="2"/>
            <a:endCxn id="137" idx="0"/>
          </p:cNvCxnSpPr>
          <p:nvPr/>
        </p:nvCxnSpPr>
        <p:spPr>
          <a:xfrm>
            <a:off x="4729589" y="3461236"/>
            <a:ext cx="682" cy="284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3881963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161284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729234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043F96-B9C3-4760-BB6B-E59DE70145D8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518343" y="3324947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2B60043-FBC8-40DA-AE8D-3CAED1E7DB7D}"/>
              </a:ext>
            </a:extLst>
          </p:cNvPr>
          <p:cNvSpPr/>
          <p:nvPr/>
        </p:nvSpPr>
        <p:spPr>
          <a:xfrm>
            <a:off x="3830855" y="3188658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IPVS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5F2E615-4D88-4FCA-9977-66FCC2F311F2}"/>
              </a:ext>
            </a:extLst>
          </p:cNvPr>
          <p:cNvSpPr/>
          <p:nvPr/>
        </p:nvSpPr>
        <p:spPr>
          <a:xfrm>
            <a:off x="1621039" y="3188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KUBE-NODE-PORT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0A13B46-5C11-4FF0-86EE-FDC009E2F0EC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852935"/>
            <a:ext cx="2210498" cy="3357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1F34DC6-078C-4DDF-87F0-95EDC8CB9512}"/>
              </a:ext>
            </a:extLst>
          </p:cNvPr>
          <p:cNvCxnSpPr>
            <a:cxnSpLocks/>
            <a:stCxn id="101" idx="2"/>
            <a:endCxn id="94" idx="0"/>
          </p:cNvCxnSpPr>
          <p:nvPr/>
        </p:nvCxnSpPr>
        <p:spPr>
          <a:xfrm>
            <a:off x="2519773" y="2852935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BC1AA4E-5552-4E6B-8B2F-4EDC1FE99EFB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3418507" y="3324947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4B4ABA5-6B8D-4137-A806-2C70914BB0B5}"/>
              </a:ext>
            </a:extLst>
          </p:cNvPr>
          <p:cNvSpPr/>
          <p:nvPr/>
        </p:nvSpPr>
        <p:spPr>
          <a:xfrm>
            <a:off x="3828516" y="2580357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2"/>
                </a:solidFill>
              </a:rPr>
              <a:t>KUBE-LOAD-BALANCER</a:t>
            </a:r>
            <a:endParaRPr lang="en-US" altLang="ko-KR" sz="1200" b="1">
              <a:solidFill>
                <a:schemeClr val="tx2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2"/>
            <a:endCxn id="101" idx="0"/>
          </p:cNvCxnSpPr>
          <p:nvPr/>
        </p:nvCxnSpPr>
        <p:spPr>
          <a:xfrm flipH="1">
            <a:off x="2519773" y="2246721"/>
            <a:ext cx="4320478" cy="333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D15DC51-6874-482C-B516-11277143F8B3}"/>
              </a:ext>
            </a:extLst>
          </p:cNvPr>
          <p:cNvCxnSpPr>
            <a:cxnSpLocks/>
            <a:stCxn id="101" idx="3"/>
            <a:endCxn id="62" idx="1"/>
          </p:cNvCxnSpPr>
          <p:nvPr/>
        </p:nvCxnSpPr>
        <p:spPr>
          <a:xfrm>
            <a:off x="3418507" y="2716646"/>
            <a:ext cx="410009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6AAF9C-1F28-431D-95F2-66CE589A5DDD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727250" y="2852935"/>
            <a:ext cx="3021" cy="33572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C8AA658-6510-4FC6-85BB-237CC439A7B4}"/>
              </a:ext>
            </a:extLst>
          </p:cNvPr>
          <p:cNvGrpSpPr/>
          <p:nvPr/>
        </p:nvGrpSpPr>
        <p:grpSpPr>
          <a:xfrm>
            <a:off x="2182697" y="4596854"/>
            <a:ext cx="1795015" cy="276999"/>
            <a:chOff x="1600199" y="4764287"/>
            <a:chExt cx="1795015" cy="276999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0366C0F-326C-4F0E-BC4F-265A58D71CFA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31AF019-7FF0-4A44-8CFE-8AA94728A081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B00E911-E81E-4C42-8B20-5B47B3FA447D}"/>
              </a:ext>
            </a:extLst>
          </p:cNvPr>
          <p:cNvGrpSpPr/>
          <p:nvPr/>
        </p:nvGrpSpPr>
        <p:grpSpPr>
          <a:xfrm>
            <a:off x="4126913" y="4587974"/>
            <a:ext cx="3109383" cy="276999"/>
            <a:chOff x="3419872" y="4755407"/>
            <a:chExt cx="3109383" cy="276999"/>
          </a:xfrm>
        </p:grpSpPr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2DD95F99-0FCC-477B-8B8C-8C428FDDB611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B993B9E-968A-4E73-B25F-07F7F717001F}"/>
                </a:ext>
              </a:extLst>
            </p:cNvPr>
            <p:cNvSpPr txBox="1"/>
            <p:nvPr/>
          </p:nvSpPr>
          <p:spPr>
            <a:xfrm>
              <a:off x="3704443" y="4755407"/>
              <a:ext cx="28248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 + LoadBalancer</a:t>
              </a:r>
              <a:endParaRPr lang="ko-KR" altLang="en-US" sz="12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BF18251-E00E-467E-81DE-2E7B1A8641B9}"/>
              </a:ext>
            </a:extLst>
          </p:cNvPr>
          <p:cNvGrpSpPr/>
          <p:nvPr/>
        </p:nvGrpSpPr>
        <p:grpSpPr>
          <a:xfrm>
            <a:off x="2195736" y="4825430"/>
            <a:ext cx="1080302" cy="276999"/>
            <a:chOff x="5371509" y="4755407"/>
            <a:chExt cx="1080302" cy="276999"/>
          </a:xfrm>
        </p:grpSpPr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9A98368F-6F76-455C-9993-443683F50D5E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155879-9D5B-42D1-B406-61E16404E444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A505560-3C20-4544-BEA5-E5AD54558679}"/>
              </a:ext>
            </a:extLst>
          </p:cNvPr>
          <p:cNvGrpSpPr/>
          <p:nvPr/>
        </p:nvGrpSpPr>
        <p:grpSpPr>
          <a:xfrm>
            <a:off x="4124141" y="4837632"/>
            <a:ext cx="1141152" cy="276999"/>
            <a:chOff x="6447669" y="4755407"/>
            <a:chExt cx="1141152" cy="276999"/>
          </a:xfrm>
        </p:grpSpPr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950CCA99-330E-40CC-A130-6FAAA582BF53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FA62C66-642F-46E6-9643-CA81C278916B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EA2ED66-3E5A-4C68-8FB9-BA7CECF2F9E1}"/>
              </a:ext>
            </a:extLst>
          </p:cNvPr>
          <p:cNvGrpSpPr/>
          <p:nvPr/>
        </p:nvGrpSpPr>
        <p:grpSpPr>
          <a:xfrm>
            <a:off x="5828826" y="4837632"/>
            <a:ext cx="1393593" cy="276999"/>
            <a:chOff x="6447669" y="4755407"/>
            <a:chExt cx="1393593" cy="276999"/>
          </a:xfrm>
        </p:grpSpPr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CF93870D-3A1F-4EBC-8B71-BFE6BFED84B8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8FEBFD-B2FC-4A64-98E8-AB58E8BE2028}"/>
                </a:ext>
              </a:extLst>
            </p:cNvPr>
            <p:cNvSpPr txBox="1"/>
            <p:nvPr/>
          </p:nvSpPr>
          <p:spPr>
            <a:xfrm>
              <a:off x="6732240" y="4755407"/>
              <a:ext cx="1109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LoadBalancer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03950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597367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437111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988839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160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209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870537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flipH="1">
            <a:off x="4730271" y="2508349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7243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388650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1"/>
            <a:endCxn id="101" idx="3"/>
          </p:cNvCxnSpPr>
          <p:nvPr/>
        </p:nvCxnSpPr>
        <p:spPr>
          <a:xfrm flipH="1">
            <a:off x="3418507" y="2857263"/>
            <a:ext cx="413030" cy="3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1621039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KUBE-NODEPORTS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F417F56-FCA6-4236-AA2C-A95EB1B40546}"/>
              </a:ext>
            </a:extLst>
          </p:cNvPr>
          <p:cNvSpPr/>
          <p:nvPr/>
        </p:nvSpPr>
        <p:spPr>
          <a:xfrm>
            <a:off x="383153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KUBE-SVC-XXX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KUBE-SEP-XXX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96A7066-507F-46B2-B223-55D5623D3C2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996951"/>
            <a:ext cx="2210498" cy="32627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4DDEFAD-1385-4F91-B086-A4DEA62DF508}"/>
              </a:ext>
            </a:extLst>
          </p:cNvPr>
          <p:cNvSpPr/>
          <p:nvPr/>
        </p:nvSpPr>
        <p:spPr>
          <a:xfrm>
            <a:off x="5941517" y="3889690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88969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5629005" y="3468963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stCxn id="123" idx="2"/>
            <a:endCxn id="136" idx="0"/>
          </p:cNvCxnSpPr>
          <p:nvPr/>
        </p:nvCxnSpPr>
        <p:spPr>
          <a:xfrm>
            <a:off x="6840251" y="3605252"/>
            <a:ext cx="0" cy="284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827115B-7BC9-429B-821A-6FACCA9F96E2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5629005" y="402597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4025979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305300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07F9160-C7B7-45A6-B1D2-B1E3B314C6E8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996951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E8C36E-28B0-4156-81B5-D16C5C4FB208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418507" y="3468963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9388C1-8F84-49D6-9FE6-8F1050E15C1D}"/>
              </a:ext>
            </a:extLst>
          </p:cNvPr>
          <p:cNvGrpSpPr/>
          <p:nvPr/>
        </p:nvGrpSpPr>
        <p:grpSpPr>
          <a:xfrm>
            <a:off x="1547664" y="4764287"/>
            <a:ext cx="1795015" cy="276999"/>
            <a:chOff x="1600199" y="4764287"/>
            <a:chExt cx="1795015" cy="276999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649D29CC-3602-44ED-B93E-929A63D28CFF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CF370FF-123C-4565-BF35-4E7AB2F877C3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873250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611F14-5F74-42F2-A5EF-A30047F89DBC}"/>
              </a:ext>
            </a:extLst>
          </p:cNvPr>
          <p:cNvGrpSpPr/>
          <p:nvPr/>
        </p:nvGrpSpPr>
        <p:grpSpPr>
          <a:xfrm>
            <a:off x="3491880" y="4755407"/>
            <a:ext cx="2023124" cy="276999"/>
            <a:chOff x="3419872" y="4755407"/>
            <a:chExt cx="2023124" cy="276999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2743E7F-27C1-4909-BBD1-FF461894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215B4F-89BE-4AA0-9757-E28A145DD27F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966F96-6E0C-497A-97BD-019035DF663E}"/>
              </a:ext>
            </a:extLst>
          </p:cNvPr>
          <p:cNvGrpSpPr/>
          <p:nvPr/>
        </p:nvGrpSpPr>
        <p:grpSpPr>
          <a:xfrm>
            <a:off x="5580112" y="4755407"/>
            <a:ext cx="1080302" cy="276999"/>
            <a:chOff x="5371509" y="4755407"/>
            <a:chExt cx="1080302" cy="2769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5463F05-43F2-48DB-AF88-3EA762B883BB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23E8D3-1697-458D-86B3-99B6954E1427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D41BD3-EFB9-4322-8CAC-3F32F32650E4}"/>
              </a:ext>
            </a:extLst>
          </p:cNvPr>
          <p:cNvGrpSpPr/>
          <p:nvPr/>
        </p:nvGrpSpPr>
        <p:grpSpPr>
          <a:xfrm>
            <a:off x="6804248" y="4755407"/>
            <a:ext cx="1141152" cy="276999"/>
            <a:chOff x="6447669" y="4755407"/>
            <a:chExt cx="1141152" cy="2769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372C781-A21C-47D1-B814-E878D6F31445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44519B-76A4-486B-B55B-9E5BAE54977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41571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09335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149079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00807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(kube-proxy)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82804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43294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582505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220317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100618"/>
            <a:ext cx="0" cy="2691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91" idx="3"/>
            <a:endCxn id="52" idx="0"/>
          </p:cNvCxnSpPr>
          <p:nvPr/>
        </p:nvCxnSpPr>
        <p:spPr>
          <a:xfrm>
            <a:off x="5629005" y="2569231"/>
            <a:ext cx="1211246" cy="4156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048007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184296"/>
            <a:ext cx="41234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184296"/>
            <a:ext cx="31319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3830855" y="3601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>
            <a:off x="4636864" y="3320585"/>
            <a:ext cx="0" cy="2810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2768665"/>
            <a:ext cx="2110662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28322" y="1971500"/>
            <a:ext cx="116406" cy="1752371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220317"/>
            <a:ext cx="1" cy="2126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  <a:stCxn id="91" idx="3"/>
            <a:endCxn id="51" idx="1"/>
          </p:cNvCxnSpPr>
          <p:nvPr/>
        </p:nvCxnSpPr>
        <p:spPr>
          <a:xfrm>
            <a:off x="5629005" y="2569231"/>
            <a:ext cx="3125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>
            <a:off x="4823744" y="3320585"/>
            <a:ext cx="0" cy="2810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729589" y="3874236"/>
            <a:ext cx="0" cy="2748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B0C958C-F3EB-4DFC-AA04-68A5F8C84441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2519773" y="2768665"/>
            <a:ext cx="2209816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D7FB2F7-FC20-4B0E-A7FC-4E98E6E5E45E}"/>
              </a:ext>
            </a:extLst>
          </p:cNvPr>
          <p:cNvSpPr/>
          <p:nvPr/>
        </p:nvSpPr>
        <p:spPr>
          <a:xfrm flipH="1">
            <a:off x="1420843" y="1971501"/>
            <a:ext cx="207931" cy="1212796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78F2765-3868-4A57-B08D-B574FD2D7F81}"/>
              </a:ext>
            </a:extLst>
          </p:cNvPr>
          <p:cNvCxnSpPr>
            <a:cxnSpLocks/>
            <a:stCxn id="91" idx="2"/>
            <a:endCxn id="59" idx="0"/>
          </p:cNvCxnSpPr>
          <p:nvPr/>
        </p:nvCxnSpPr>
        <p:spPr>
          <a:xfrm flipH="1">
            <a:off x="4729589" y="2705520"/>
            <a:ext cx="682" cy="3424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DECA633-5C4B-4C80-9051-5A8E110867CD}"/>
              </a:ext>
            </a:extLst>
          </p:cNvPr>
          <p:cNvGrpSpPr/>
          <p:nvPr/>
        </p:nvGrpSpPr>
        <p:grpSpPr>
          <a:xfrm>
            <a:off x="5935149" y="4659982"/>
            <a:ext cx="1258492" cy="276999"/>
            <a:chOff x="6447669" y="4755407"/>
            <a:chExt cx="1258492" cy="276999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5DAF2FD-7F9E-42AD-8AC2-0FC662065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45A905-067B-4884-A271-EB61E46D5388}"/>
                </a:ext>
              </a:extLst>
            </p:cNvPr>
            <p:cNvSpPr txBox="1"/>
            <p:nvPr/>
          </p:nvSpPr>
          <p:spPr>
            <a:xfrm>
              <a:off x="6732240" y="4755407"/>
              <a:ext cx="973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kube-proxy</a:t>
              </a:r>
              <a:endParaRPr lang="ko-KR" altLang="en-US" sz="120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0E14AF2-7C79-4DF1-9589-1F08BC0543BC}"/>
              </a:ext>
            </a:extLst>
          </p:cNvPr>
          <p:cNvGrpSpPr/>
          <p:nvPr/>
        </p:nvGrpSpPr>
        <p:grpSpPr>
          <a:xfrm>
            <a:off x="2123728" y="4448144"/>
            <a:ext cx="1795015" cy="276999"/>
            <a:chOff x="1600199" y="4764287"/>
            <a:chExt cx="1795015" cy="276999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0F62661-7780-4F7F-822E-A0EE2547C077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CA59FC-A13E-4285-BE9C-16EE9F523DF5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62F5019-9132-4CBA-813D-C2CB3E4AD88C}"/>
              </a:ext>
            </a:extLst>
          </p:cNvPr>
          <p:cNvGrpSpPr/>
          <p:nvPr/>
        </p:nvGrpSpPr>
        <p:grpSpPr>
          <a:xfrm>
            <a:off x="3918743" y="4439264"/>
            <a:ext cx="2023124" cy="276999"/>
            <a:chOff x="3419872" y="4755407"/>
            <a:chExt cx="2023124" cy="276999"/>
          </a:xfrm>
        </p:grpSpPr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CB2219F-163E-45BD-A261-43F35F8A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7BFC2-9B27-452E-B09A-DE691672A47A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97C35BA-145F-4EB4-96F6-AA9A2C033F30}"/>
              </a:ext>
            </a:extLst>
          </p:cNvPr>
          <p:cNvGrpSpPr/>
          <p:nvPr/>
        </p:nvGrpSpPr>
        <p:grpSpPr>
          <a:xfrm>
            <a:off x="5934967" y="4439264"/>
            <a:ext cx="1080302" cy="276999"/>
            <a:chOff x="5371509" y="4755407"/>
            <a:chExt cx="1080302" cy="276999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47D274C-40D4-4285-8D62-4AB56D5C00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877781A-3B2E-4A37-BB4D-7D16B4771FC5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E606017-EDFA-4223-9F8C-1EDCDBE120DB}"/>
              </a:ext>
            </a:extLst>
          </p:cNvPr>
          <p:cNvGrpSpPr/>
          <p:nvPr/>
        </p:nvGrpSpPr>
        <p:grpSpPr>
          <a:xfrm>
            <a:off x="3918925" y="4663727"/>
            <a:ext cx="1141152" cy="276999"/>
            <a:chOff x="6447669" y="4755407"/>
            <a:chExt cx="1141152" cy="276999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2334F303-924B-4682-8C1D-ED8AB48CE3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88501D5-6C72-41FD-8266-7DB2C9AA94E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</a:p>
          </p:txBody>
        </p: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72E54DC-234F-4B66-BED6-87BB4314D9DE}"/>
              </a:ext>
            </a:extLst>
          </p:cNvPr>
          <p:cNvSpPr/>
          <p:nvPr/>
        </p:nvSpPr>
        <p:spPr>
          <a:xfrm>
            <a:off x="4729163" y="1582506"/>
            <a:ext cx="3229023" cy="2382276"/>
          </a:xfrm>
          <a:custGeom>
            <a:avLst/>
            <a:gdLst>
              <a:gd name="connsiteX0" fmla="*/ 0 w 3229023"/>
              <a:gd name="connsiteY0" fmla="*/ 2364581 h 2364581"/>
              <a:gd name="connsiteX1" fmla="*/ 3221831 w 3229023"/>
              <a:gd name="connsiteY1" fmla="*/ 2364581 h 2364581"/>
              <a:gd name="connsiteX2" fmla="*/ 3228975 w 3229023"/>
              <a:gd name="connsiteY2" fmla="*/ 2228850 h 2364581"/>
              <a:gd name="connsiteX3" fmla="*/ 3228975 w 3229023"/>
              <a:gd name="connsiteY3" fmla="*/ 150019 h 2364581"/>
              <a:gd name="connsiteX4" fmla="*/ 2107406 w 3229023"/>
              <a:gd name="connsiteY4" fmla="*/ 150019 h 2364581"/>
              <a:gd name="connsiteX5" fmla="*/ 2107406 w 3229023"/>
              <a:gd name="connsiteY5" fmla="*/ 0 h 236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9023" h="2364581">
                <a:moveTo>
                  <a:pt x="0" y="2364581"/>
                </a:moveTo>
                <a:lnTo>
                  <a:pt x="3221831" y="2364581"/>
                </a:lnTo>
                <a:cubicBezTo>
                  <a:pt x="3230071" y="2257467"/>
                  <a:pt x="3228975" y="2302760"/>
                  <a:pt x="3228975" y="2228850"/>
                </a:cubicBezTo>
                <a:lnTo>
                  <a:pt x="3228975" y="150019"/>
                </a:lnTo>
                <a:lnTo>
                  <a:pt x="2107406" y="150019"/>
                </a:lnTo>
                <a:lnTo>
                  <a:pt x="2107406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33125</TotalTime>
  <Words>364</Words>
  <Application>Microsoft Office PowerPoint</Application>
  <PresentationFormat>화면 슬라이드 쇼(16:9)</PresentationFormat>
  <Paragraphs>187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iptables Mode Packet Path</vt:lpstr>
      <vt:lpstr>Hairpin Traffic</vt:lpstr>
      <vt:lpstr>Userspace Mode Packet Path</vt:lpstr>
      <vt:lpstr>IPVS Mode Packet Path</vt:lpstr>
      <vt:lpstr>PowerPoint 프레젠테이션</vt:lpstr>
      <vt:lpstr>iptables Mode Packet Path</vt:lpstr>
      <vt:lpstr>Userspace Mode Packet Path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5115</cp:revision>
  <dcterms:created xsi:type="dcterms:W3CDTF">2006-10-05T04:04:58Z</dcterms:created>
  <dcterms:modified xsi:type="dcterms:W3CDTF">2019-11-02T11:39:12Z</dcterms:modified>
</cp:coreProperties>
</file>