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3" r:id="rId2"/>
    <p:sldId id="405" r:id="rId3"/>
    <p:sldId id="404" r:id="rId4"/>
    <p:sldId id="406" r:id="rId5"/>
    <p:sldId id="407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9813" autoAdjust="0"/>
  </p:normalViewPr>
  <p:slideViewPr>
    <p:cSldViewPr>
      <p:cViewPr varScale="1">
        <p:scale>
          <a:sx n="135" d="100"/>
          <a:sy n="135" d="100"/>
        </p:scale>
        <p:origin x="2886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1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5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88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7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K8s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 b="1"/>
              <a:t>Master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43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/>
              <a:t>CPU : 4 Core / Memory : 4GB</a:t>
            </a:r>
            <a:endParaRPr lang="ko-KR" altLang="en-US" sz="1200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8FB3DCAF-CF12-4AF9-B99D-8005850ADB0A}"/>
              </a:ext>
            </a:extLst>
          </p:cNvPr>
          <p:cNvSpPr/>
          <p:nvPr/>
        </p:nvSpPr>
        <p:spPr>
          <a:xfrm>
            <a:off x="5974571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200"/>
              <a:t>CPU : 2 Core / Memory : 8GB</a:t>
            </a:r>
            <a:endParaRPr lang="ko-KR" altLang="en-US" sz="1200" dirty="0"/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2940C00E-9EBD-43BC-B29C-DD7DE329CE36}"/>
              </a:ext>
            </a:extLst>
          </p:cNvPr>
          <p:cNvSpPr/>
          <p:nvPr/>
        </p:nvSpPr>
        <p:spPr>
          <a:xfrm>
            <a:off x="667343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  <a:endParaRPr lang="en-US" altLang="ko-KR" sz="1100" dirty="0"/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580967-4DE1-4DFF-8F45-A8F33C189A60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 flipV="1">
            <a:off x="3191465" y="2962394"/>
            <a:ext cx="3481973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4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K8s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01 : Jetson Nano</a:t>
            </a:r>
          </a:p>
          <a:p>
            <a:pPr algn="ctr"/>
            <a:r>
              <a:rPr lang="en-US" altLang="ko-KR" sz="1200" b="1"/>
              <a:t>Master</a:t>
            </a:r>
            <a:endParaRPr lang="ko-KR" altLang="en-US" sz="12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97091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192.168.0.71</a:t>
            </a:r>
            <a:endParaRPr lang="en-US" altLang="ko-KR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751219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58" name="모서리가 둥근 직사각형 13">
            <a:extLst>
              <a:ext uri="{FF2B5EF4-FFF2-40B4-BE49-F238E27FC236}">
                <a16:creationId xmlns:a16="http://schemas.microsoft.com/office/drawing/2014/main" id="{1E6B6F40-4A97-407F-B51D-CE586A0FA9CE}"/>
              </a:ext>
            </a:extLst>
          </p:cNvPr>
          <p:cNvSpPr/>
          <p:nvPr/>
        </p:nvSpPr>
        <p:spPr>
          <a:xfrm>
            <a:off x="3334327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02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9EC8799D-43CD-498E-B159-D285E688CAD6}"/>
              </a:ext>
            </a:extLst>
          </p:cNvPr>
          <p:cNvSpPr/>
          <p:nvPr/>
        </p:nvSpPr>
        <p:spPr>
          <a:xfrm>
            <a:off x="4647850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192.168.0.72</a:t>
            </a:r>
            <a:endParaRPr lang="en-US" altLang="ko-KR" sz="11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039963DD-93EB-4618-ABC4-6A89849C0F70}"/>
              </a:ext>
            </a:extLst>
          </p:cNvPr>
          <p:cNvSpPr/>
          <p:nvPr/>
        </p:nvSpPr>
        <p:spPr>
          <a:xfrm>
            <a:off x="3401978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08EAE9C5-40BC-4CC0-8F3A-3B44838B2E93}"/>
              </a:ext>
            </a:extLst>
          </p:cNvPr>
          <p:cNvSpPr/>
          <p:nvPr/>
        </p:nvSpPr>
        <p:spPr>
          <a:xfrm>
            <a:off x="5974571" y="1059582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03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35701850-4C04-4E0D-BA1C-EAB3F24C8ABE}"/>
              </a:ext>
            </a:extLst>
          </p:cNvPr>
          <p:cNvSpPr/>
          <p:nvPr/>
        </p:nvSpPr>
        <p:spPr>
          <a:xfrm>
            <a:off x="7288094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192.168.0.73</a:t>
            </a:r>
            <a:endParaRPr lang="en-US" altLang="ko-KR" sz="1100" dirty="0"/>
          </a:p>
        </p:txBody>
      </p:sp>
      <p:sp>
        <p:nvSpPr>
          <p:cNvPr id="65" name="모서리가 둥근 직사각형 18">
            <a:extLst>
              <a:ext uri="{FF2B5EF4-FFF2-40B4-BE49-F238E27FC236}">
                <a16:creationId xmlns:a16="http://schemas.microsoft.com/office/drawing/2014/main" id="{C0C4E32E-898E-4CD6-BCFD-1BFC3D472B03}"/>
              </a:ext>
            </a:extLst>
          </p:cNvPr>
          <p:cNvSpPr/>
          <p:nvPr/>
        </p:nvSpPr>
        <p:spPr>
          <a:xfrm>
            <a:off x="6042222" y="1606486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MicroSD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16B87FEA-A56F-4D48-BDF8-F565498DD425}"/>
              </a:ext>
            </a:extLst>
          </p:cNvPr>
          <p:cNvSpPr/>
          <p:nvPr/>
        </p:nvSpPr>
        <p:spPr>
          <a:xfrm>
            <a:off x="3334327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04 : Jetson Nano</a:t>
            </a:r>
          </a:p>
          <a:p>
            <a:pPr algn="ctr"/>
            <a:r>
              <a:rPr lang="en-US" altLang="ko-KR" sz="1200" b="1"/>
              <a:t>Worker</a:t>
            </a:r>
            <a:endParaRPr lang="ko-KR" altLang="en-US" sz="1200" b="1" dirty="0"/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DC0834DE-011C-4237-ACA7-62A00F9FD53A}"/>
              </a:ext>
            </a:extLst>
          </p:cNvPr>
          <p:cNvSpPr/>
          <p:nvPr/>
        </p:nvSpPr>
        <p:spPr>
          <a:xfrm>
            <a:off x="4647850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1Gbps</a:t>
            </a:r>
          </a:p>
          <a:p>
            <a:pPr algn="ctr"/>
            <a:r>
              <a:rPr lang="en-US" altLang="ko-KR" sz="1100"/>
              <a:t>192.168.0.74</a:t>
            </a:r>
            <a:endParaRPr lang="en-US" altLang="ko-KR" sz="1100" dirty="0"/>
          </a:p>
        </p:txBody>
      </p:sp>
      <p:sp>
        <p:nvSpPr>
          <p:cNvPr id="71" name="모서리가 둥근 직사각형 18">
            <a:extLst>
              <a:ext uri="{FF2B5EF4-FFF2-40B4-BE49-F238E27FC236}">
                <a16:creationId xmlns:a16="http://schemas.microsoft.com/office/drawing/2014/main" id="{4C3DDAD1-8FD4-4D4F-B25E-8508A5AEDB71}"/>
              </a:ext>
            </a:extLst>
          </p:cNvPr>
          <p:cNvSpPr/>
          <p:nvPr/>
        </p:nvSpPr>
        <p:spPr>
          <a:xfrm>
            <a:off x="340197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/dev/mmcblk0</a:t>
            </a:r>
          </a:p>
          <a:p>
            <a:pPr algn="ctr"/>
            <a:r>
              <a:rPr lang="en-US" altLang="ko-KR" sz="1100"/>
              <a:t>64G eMMC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8FB3DCAF-CF12-4AF9-B99D-8005850ADB0A}"/>
              </a:ext>
            </a:extLst>
          </p:cNvPr>
          <p:cNvSpPr/>
          <p:nvPr/>
        </p:nvSpPr>
        <p:spPr>
          <a:xfrm>
            <a:off x="5974571" y="2414401"/>
            <a:ext cx="2551814" cy="1131949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 09 : VM</a:t>
            </a:r>
          </a:p>
          <a:p>
            <a:pPr algn="ctr"/>
            <a:r>
              <a:rPr lang="en-US" altLang="ko-KR" sz="1200" b="1"/>
              <a:t>Monitoring</a:t>
            </a:r>
            <a:endParaRPr lang="ko-KR" altLang="en-US" sz="1200" b="1" dirty="0"/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2940C00E-9EBD-43BC-B29C-DD7DE329CE36}"/>
              </a:ext>
            </a:extLst>
          </p:cNvPr>
          <p:cNvSpPr/>
          <p:nvPr/>
        </p:nvSpPr>
        <p:spPr>
          <a:xfrm>
            <a:off x="6673438" y="2961305"/>
            <a:ext cx="115744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</a:t>
            </a:r>
          </a:p>
          <a:p>
            <a:pPr algn="ctr"/>
            <a:r>
              <a:rPr lang="en-US" altLang="ko-KR" sz="1100"/>
              <a:t>192.168.0.39</a:t>
            </a:r>
            <a:endParaRPr lang="en-US" altLang="ko-KR" sz="1100" dirty="0"/>
          </a:p>
        </p:txBody>
      </p:sp>
      <p:sp>
        <p:nvSpPr>
          <p:cNvPr id="75" name="모서리가 둥근 직사각형 46">
            <a:extLst>
              <a:ext uri="{FF2B5EF4-FFF2-40B4-BE49-F238E27FC236}">
                <a16:creationId xmlns:a16="http://schemas.microsoft.com/office/drawing/2014/main" id="{DA6EE568-B680-467A-BBBE-F683B7966F96}"/>
              </a:ext>
            </a:extLst>
          </p:cNvPr>
          <p:cNvSpPr/>
          <p:nvPr/>
        </p:nvSpPr>
        <p:spPr>
          <a:xfrm>
            <a:off x="1890095" y="2577985"/>
            <a:ext cx="1301370" cy="768817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</a:p>
          <a:p>
            <a:pPr algn="ctr"/>
            <a:r>
              <a:rPr lang="en-US" altLang="ko-KR" sz="1100"/>
              <a:t>NAT Network</a:t>
            </a:r>
          </a:p>
          <a:p>
            <a:pPr algn="ctr"/>
            <a:r>
              <a:rPr lang="en-US" altLang="ko-KR" sz="1100"/>
              <a:t>192.168.0.0/24</a:t>
            </a:r>
            <a:endParaRPr lang="en-US" altLang="ko-KR" sz="11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E7C1BE6-07B3-46A8-AFC1-A46DB25C8D2A}"/>
              </a:ext>
            </a:extLst>
          </p:cNvPr>
          <p:cNvCxnSpPr>
            <a:cxnSpLocks/>
            <a:stCxn id="75" idx="1"/>
            <a:endCxn id="77" idx="0"/>
          </p:cNvCxnSpPr>
          <p:nvPr/>
        </p:nvCxnSpPr>
        <p:spPr>
          <a:xfrm flipH="1" flipV="1">
            <a:off x="1825769" y="2962393"/>
            <a:ext cx="6432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구름 76">
            <a:extLst>
              <a:ext uri="{FF2B5EF4-FFF2-40B4-BE49-F238E27FC236}">
                <a16:creationId xmlns:a16="http://schemas.microsoft.com/office/drawing/2014/main" id="{1AF5D32C-037E-457E-8319-FBF91853A438}"/>
              </a:ext>
            </a:extLst>
          </p:cNvPr>
          <p:cNvSpPr/>
          <p:nvPr/>
        </p:nvSpPr>
        <p:spPr>
          <a:xfrm>
            <a:off x="716366" y="2670938"/>
            <a:ext cx="1110328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Public</a:t>
            </a:r>
          </a:p>
          <a:p>
            <a:pPr algn="ctr"/>
            <a:r>
              <a:rPr lang="en-US" altLang="ko-KR" sz="1100"/>
              <a:t>Network</a:t>
            </a:r>
            <a:endParaRPr lang="ko-KR" altLang="en-US" sz="110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C200459-6B34-45ED-8313-A1AC5450E648}"/>
              </a:ext>
            </a:extLst>
          </p:cNvPr>
          <p:cNvCxnSpPr>
            <a:cxnSpLocks/>
            <a:stCxn id="19" idx="2"/>
            <a:endCxn id="75" idx="0"/>
          </p:cNvCxnSpPr>
          <p:nvPr/>
        </p:nvCxnSpPr>
        <p:spPr>
          <a:xfrm flipH="1">
            <a:off x="2540780" y="2110542"/>
            <a:ext cx="35032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38CC6AC-8476-4F13-A29C-C543C78254BF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540780" y="2110542"/>
            <a:ext cx="2685791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145440-BACC-4BC6-8907-89754D1829BF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 flipH="1">
            <a:off x="2540780" y="2110542"/>
            <a:ext cx="5326035" cy="4674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0DA5580-2A37-46D4-91B2-3B0F2EF7D238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 flipV="1">
            <a:off x="3191465" y="2962394"/>
            <a:ext cx="1456385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0580967-4DE1-4DFF-8F45-A8F33C189A60}"/>
              </a:ext>
            </a:extLst>
          </p:cNvPr>
          <p:cNvCxnSpPr>
            <a:cxnSpLocks/>
            <a:stCxn id="73" idx="1"/>
            <a:endCxn id="75" idx="3"/>
          </p:cNvCxnSpPr>
          <p:nvPr/>
        </p:nvCxnSpPr>
        <p:spPr>
          <a:xfrm flipH="1" flipV="1">
            <a:off x="3191465" y="2962394"/>
            <a:ext cx="3481973" cy="250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2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43584</TotalTime>
  <Words>349</Words>
  <Application>Microsoft Office PowerPoint</Application>
  <PresentationFormat>화면 슬라이드 쇼(16:9)</PresentationFormat>
  <Paragraphs>132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Cluster</vt:lpstr>
      <vt:lpstr>K8s</vt:lpstr>
      <vt:lpstr>PowerPoint 프레젠테이션</vt:lpstr>
      <vt:lpstr>Cluster</vt:lpstr>
      <vt:lpstr>K8s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5333</cp:revision>
  <dcterms:created xsi:type="dcterms:W3CDTF">2006-10-05T04:04:58Z</dcterms:created>
  <dcterms:modified xsi:type="dcterms:W3CDTF">2020-04-18T13:29:49Z</dcterms:modified>
</cp:coreProperties>
</file>