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Network, Ceph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Compute, Ceph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Compute, Ceph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6" name="모서리가 둥근 직사각형 46">
            <a:extLst>
              <a:ext uri="{FF2B5EF4-FFF2-40B4-BE49-F238E27FC236}">
                <a16:creationId xmlns:a16="http://schemas.microsoft.com/office/drawing/2014/main" id="{610FD9C6-A015-42A5-8E17-DAF2D79F9F96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:a16="http://schemas.microsoft.com/office/drawing/2014/main" id="{22AE330B-D77D-4F87-ACEE-91A8664D61A3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5E43EE-23EA-4237-8DB6-14B9BE8B4820}"/>
              </a:ext>
            </a:extLst>
          </p:cNvPr>
          <p:cNvCxnSpPr>
            <a:cxnSpLocks/>
            <a:stCxn id="36" idx="2"/>
            <a:endCxn id="55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구름 54">
            <a:extLst>
              <a:ext uri="{FF2B5EF4-FFF2-40B4-BE49-F238E27FC236}">
                <a16:creationId xmlns:a16="http://schemas.microsoft.com/office/drawing/2014/main" id="{87B7AF82-9806-465B-B019-38C82CDCC3AC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5A4E17-9CF6-4F87-AFEC-1EB4FF53AABD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2355428" y="3939902"/>
            <a:ext cx="826353" cy="606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22C322F-47D5-44B3-9003-61BAA6B97419}"/>
              </a:ext>
            </a:extLst>
          </p:cNvPr>
          <p:cNvCxnSpPr>
            <a:cxnSpLocks/>
            <a:stCxn id="54" idx="3"/>
            <a:endCxn id="38" idx="1"/>
          </p:cNvCxnSpPr>
          <p:nvPr/>
        </p:nvCxnSpPr>
        <p:spPr>
          <a:xfrm flipV="1">
            <a:off x="5962219" y="3795886"/>
            <a:ext cx="832300" cy="750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CB2548A7-D8DB-4C7F-B91D-C63ED3B8E5EA}"/>
              </a:ext>
            </a:extLst>
          </p:cNvPr>
          <p:cNvSpPr/>
          <p:nvPr/>
        </p:nvSpPr>
        <p:spPr>
          <a:xfrm>
            <a:off x="3108612" y="3669212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Registry,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8F971CB-CA28-42E9-8D99-DA78E0B16773}"/>
              </a:ext>
            </a:extLst>
          </p:cNvPr>
          <p:cNvSpPr/>
          <p:nvPr/>
        </p:nvSpPr>
        <p:spPr>
          <a:xfrm>
            <a:off x="3181781" y="4294649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4" name="모서리가 둥근 직사각형 23">
            <a:extLst>
              <a:ext uri="{FF2B5EF4-FFF2-40B4-BE49-F238E27FC236}">
                <a16:creationId xmlns:a16="http://schemas.microsoft.com/office/drawing/2014/main" id="{6F70D7B7-DB4A-4547-96A0-742354A3DDB2}"/>
              </a:ext>
            </a:extLst>
          </p:cNvPr>
          <p:cNvSpPr/>
          <p:nvPr/>
        </p:nvSpPr>
        <p:spPr>
          <a:xfrm>
            <a:off x="4620297" y="4294649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EAEFC6-E644-46CF-9E54-B766C3F35885}"/>
              </a:ext>
            </a:extLst>
          </p:cNvPr>
          <p:cNvCxnSpPr>
            <a:cxnSpLocks/>
          </p:cNvCxnSpPr>
          <p:nvPr/>
        </p:nvCxnSpPr>
        <p:spPr>
          <a:xfrm flipH="1">
            <a:off x="2355428" y="3579862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43179</TotalTime>
  <Words>94</Words>
  <Application>Microsoft Office PowerPoint</Application>
  <PresentationFormat>화면 슬라이드 쇼(16:9)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5229</cp:revision>
  <dcterms:created xsi:type="dcterms:W3CDTF">2006-10-05T04:04:58Z</dcterms:created>
  <dcterms:modified xsi:type="dcterms:W3CDTF">2019-07-14T14:00:20Z</dcterms:modified>
</cp:coreProperties>
</file>