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9" r:id="rId2"/>
    <p:sldId id="431" r:id="rId3"/>
    <p:sldId id="433" r:id="rId4"/>
    <p:sldId id="432" r:id="rId5"/>
    <p:sldId id="43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1" autoAdjust="0"/>
    <p:restoredTop sz="87354" autoAdjust="0"/>
  </p:normalViewPr>
  <p:slideViewPr>
    <p:cSldViewPr>
      <p:cViewPr>
        <p:scale>
          <a:sx n="150" d="100"/>
          <a:sy n="150" d="100"/>
        </p:scale>
        <p:origin x="1992" y="-19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0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6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1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2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044" y="1769947"/>
            <a:ext cx="1052588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044" y="3105966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556089" y="490685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873686" y="483518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191281" y="48397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526469" y="963195"/>
            <a:ext cx="7149987" cy="3509697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331236" y="1155161"/>
            <a:ext cx="4239450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465740" y="3017738"/>
            <a:ext cx="1741564" cy="439757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80]/</a:t>
            </a:r>
          </a:p>
          <a:p>
            <a:r>
              <a:rPr lang="en-US" altLang="ko-KR" sz="1200"/>
              <a:t>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465738" y="2110149"/>
            <a:ext cx="1741566" cy="466337"/>
          </a:xfrm>
          <a:prstGeom prst="roundRect">
            <a:avLst>
              <a:gd name="adj" fmla="val 14524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</a:t>
            </a:r>
          </a:p>
          <a:p>
            <a:r>
              <a:rPr lang="en-US" altLang="ko-KR" sz="1200"/>
              <a:t>[backends, servers]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465740" y="2576486"/>
            <a:ext cx="1741564" cy="441846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80]/</a:t>
            </a:r>
          </a:p>
          <a:p>
            <a:r>
              <a:rPr lang="en-US" altLang="ko-KR" sz="1200"/>
              <a:t>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683881" y="3767433"/>
            <a:ext cx="782846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591901" y="3767433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648412" y="1073264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785455" y="1647484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3081600" y="3092261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3081599" y="1756243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789163" y="2014512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4026569" y="2014513"/>
            <a:ext cx="439169" cy="3288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465740" y="1503236"/>
            <a:ext cx="1741564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3075304" y="3608800"/>
            <a:ext cx="47878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280541" y="2284244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4026569" y="2680804"/>
            <a:ext cx="439171" cy="11660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3081599" y="2422534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4026570" y="3237617"/>
            <a:ext cx="439170" cy="112914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554085" y="3608800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5118321" y="854148"/>
            <a:ext cx="218201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406632" y="3350531"/>
            <a:ext cx="38451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406632" y="2014512"/>
            <a:ext cx="37882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791148" y="3170511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:10254/</a:t>
            </a:r>
          </a:p>
          <a:p>
            <a:r>
              <a:rPr lang="en-US" altLang="ko-KR" sz="1200"/>
              <a:t>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791148" y="2499924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:10254/</a:t>
            </a:r>
          </a:p>
          <a:p>
            <a:r>
              <a:rPr lang="en-US" altLang="ko-KR" sz="1200"/>
              <a:t>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789163" y="2679944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789163" y="3350531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433424" y="3111663"/>
            <a:ext cx="1233418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6207304" y="3237617"/>
            <a:ext cx="226120" cy="5094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333358" y="1503237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AF9B5C-2EA4-4B6B-BDE1-7694841B00D7}"/>
              </a:ext>
            </a:extLst>
          </p:cNvPr>
          <p:cNvGrpSpPr/>
          <p:nvPr/>
        </p:nvGrpSpPr>
        <p:grpSpPr>
          <a:xfrm>
            <a:off x="6433424" y="1586625"/>
            <a:ext cx="1238133" cy="1137181"/>
            <a:chOff x="6433424" y="1586624"/>
            <a:chExt cx="1238133" cy="1427838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40D7D5A-81B4-4C61-81EA-7FE1930C6112}"/>
                </a:ext>
              </a:extLst>
            </p:cNvPr>
            <p:cNvSpPr/>
            <p:nvPr/>
          </p:nvSpPr>
          <p:spPr>
            <a:xfrm>
              <a:off x="6438137" y="2305181"/>
              <a:ext cx="1233420" cy="360039"/>
            </a:xfrm>
            <a:prstGeom prst="roundRect">
              <a:avLst>
                <a:gd name="adj" fmla="val 1851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Configuration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5F5CB1E-1470-49C3-98C8-C49126FBC353}"/>
                </a:ext>
              </a:extLst>
            </p:cNvPr>
            <p:cNvSpPr/>
            <p:nvPr/>
          </p:nvSpPr>
          <p:spPr>
            <a:xfrm>
              <a:off x="6438137" y="1949658"/>
              <a:ext cx="1233420" cy="360039"/>
            </a:xfrm>
            <a:prstGeom prst="roundRect">
              <a:avLst>
                <a:gd name="adj" fmla="val 1621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Certificate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E63B818F-A4B2-4F6E-AE03-C28E040CA9D1}"/>
                </a:ext>
              </a:extLst>
            </p:cNvPr>
            <p:cNvSpPr/>
            <p:nvPr/>
          </p:nvSpPr>
          <p:spPr>
            <a:xfrm>
              <a:off x="6433424" y="1586624"/>
              <a:ext cx="1233418" cy="366645"/>
            </a:xfrm>
            <a:prstGeom prst="roundRect">
              <a:avLst>
                <a:gd name="adj" fmla="val 1911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Balancer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5E03B8C-A7BE-4024-A3FC-552CE493C38A}"/>
                </a:ext>
              </a:extLst>
            </p:cNvPr>
            <p:cNvSpPr/>
            <p:nvPr/>
          </p:nvSpPr>
          <p:spPr>
            <a:xfrm>
              <a:off x="6438137" y="2654423"/>
              <a:ext cx="1233420" cy="360039"/>
            </a:xfrm>
            <a:prstGeom prst="roundRect">
              <a:avLst>
                <a:gd name="adj" fmla="val 1851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Monitor</a:t>
              </a: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 flipV="1">
            <a:off x="6207304" y="2302283"/>
            <a:ext cx="230833" cy="410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91" idx="1"/>
            <a:endCxn id="40" idx="3"/>
          </p:cNvCxnSpPr>
          <p:nvPr/>
        </p:nvCxnSpPr>
        <p:spPr>
          <a:xfrm flipH="1">
            <a:off x="5180851" y="2580432"/>
            <a:ext cx="1257286" cy="141221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6207304" y="1683256"/>
            <a:ext cx="226120" cy="4937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6207304" y="1683256"/>
            <a:ext cx="230833" cy="89717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666842" y="1732630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>
            <a:off x="7671557" y="2302283"/>
            <a:ext cx="389993" cy="1814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435918" y="846981"/>
            <a:ext cx="614215" cy="73964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7050133" y="847439"/>
            <a:ext cx="703380" cy="73918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1966479" y="4654628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233041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3550655" y="4654628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914594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5206839" y="4654628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5570778" y="4472896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804246" y="4654628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7168184" y="4472896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330075" y="1175480"/>
            <a:ext cx="1161462" cy="492528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Service,</a:t>
            </a:r>
          </a:p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354044" y="2435378"/>
            <a:ext cx="1052588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406632" y="2679943"/>
            <a:ext cx="384516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336522" y="1863275"/>
            <a:ext cx="0" cy="1512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5188921" y="1754529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35690FA-3F4E-4686-95D1-A54CE985032C}"/>
              </a:ext>
            </a:extLst>
          </p:cNvPr>
          <p:cNvSpPr/>
          <p:nvPr/>
        </p:nvSpPr>
        <p:spPr>
          <a:xfrm>
            <a:off x="6838304" y="3684231"/>
            <a:ext cx="1678225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/etc/nginx/template/nginx.tmpl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ECB5E5C-55A2-4F5A-891C-BBC906064C03}"/>
              </a:ext>
            </a:extLst>
          </p:cNvPr>
          <p:cNvSpPr/>
          <p:nvPr/>
        </p:nvSpPr>
        <p:spPr>
          <a:xfrm>
            <a:off x="5492193" y="3684231"/>
            <a:ext cx="1032258" cy="447390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710A95E-96C6-4DFC-A79E-29F55F76E974}"/>
              </a:ext>
            </a:extLst>
          </p:cNvPr>
          <p:cNvCxnSpPr>
            <a:cxnSpLocks/>
            <a:stCxn id="114" idx="1"/>
            <a:endCxn id="115" idx="3"/>
          </p:cNvCxnSpPr>
          <p:nvPr/>
        </p:nvCxnSpPr>
        <p:spPr>
          <a:xfrm flipH="1">
            <a:off x="6524451" y="3907926"/>
            <a:ext cx="31385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DF3E1D-5A63-41D3-AC7A-89D075BBE73E}"/>
              </a:ext>
            </a:extLst>
          </p:cNvPr>
          <p:cNvCxnSpPr>
            <a:cxnSpLocks/>
            <a:stCxn id="37" idx="2"/>
            <a:endCxn id="115" idx="1"/>
          </p:cNvCxnSpPr>
          <p:nvPr/>
        </p:nvCxnSpPr>
        <p:spPr>
          <a:xfrm>
            <a:off x="3554084" y="2272782"/>
            <a:ext cx="1938109" cy="16351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73A4D51-105A-4466-8271-81E9B98F80CF}"/>
              </a:ext>
            </a:extLst>
          </p:cNvPr>
          <p:cNvSpPr/>
          <p:nvPr/>
        </p:nvSpPr>
        <p:spPr>
          <a:xfrm>
            <a:off x="844096" y="4472986"/>
            <a:ext cx="1063608" cy="360039"/>
          </a:xfrm>
          <a:prstGeom prst="roundRect">
            <a:avLst>
              <a:gd name="adj" fmla="val 1911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:[Port][URL]</a:t>
            </a:r>
            <a:endParaRPr lang="ko-KR" altLang="en-US" sz="120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FD20B47A-006F-4460-AB79-AC595F65FE9C}"/>
              </a:ext>
            </a:extLst>
          </p:cNvPr>
          <p:cNvSpPr/>
          <p:nvPr/>
        </p:nvSpPr>
        <p:spPr>
          <a:xfrm>
            <a:off x="395536" y="4586515"/>
            <a:ext cx="418071" cy="151390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8A342CC-726A-4DEC-9858-5515E9DB268E}"/>
              </a:ext>
            </a:extLst>
          </p:cNvPr>
          <p:cNvSpPr/>
          <p:nvPr/>
        </p:nvSpPr>
        <p:spPr>
          <a:xfrm>
            <a:off x="6480493" y="109667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rgbClr val="C00000"/>
                </a:solidFill>
              </a:rPr>
              <a:t>DNAT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645E534-605C-44E7-9938-C2490FC8ADFE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7671557" y="2019132"/>
            <a:ext cx="3899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DC5974-572E-48B3-8EEE-36EB2D52735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5336521" y="2014511"/>
            <a:ext cx="1101616" cy="4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1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107505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107505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5148064" y="602340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6465661" y="59517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7783256" y="595631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269587" y="1074851"/>
            <a:ext cx="7645813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074356" y="1266816"/>
            <a:ext cx="472674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208859" y="321575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/nginx_status </a:t>
            </a: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208857" y="2221802"/>
            <a:ext cx="1670575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:10246/configuration/[backends,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208859" y="2856363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:[10246, 80]</a:t>
            </a:r>
          </a:p>
          <a:p>
            <a:r>
              <a:rPr lang="en-US" altLang="ko-KR" sz="1200"/>
              <a:t>/healthz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95736" y="3879088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35020" y="3879088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391531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528574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 b="1"/>
                <a:t>Store</a:t>
              </a:r>
              <a:endParaRPr lang="ko-KR" altLang="en-US" sz="1200" b="1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824719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824718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532282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769688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208859" y="1614891"/>
            <a:ext cx="1670573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704263" y="3720455"/>
            <a:ext cx="59294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6959343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Endpoint, Certificate </a:t>
            </a:r>
          </a:p>
          <a:p>
            <a:pPr algn="ctr"/>
            <a:r>
              <a:rPr lang="en-US" altLang="ko-KR" sz="1200" b="1"/>
              <a:t>Shared Memory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769688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824718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769689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297204" y="3720455"/>
            <a:ext cx="832291" cy="158633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 flipH="1">
            <a:off x="5044146" y="965803"/>
            <a:ext cx="666150" cy="649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149750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149750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534267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/metrics</a:t>
            </a:r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534267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:10254</a:t>
            </a:r>
          </a:p>
          <a:p>
            <a:r>
              <a:rPr lang="en-US" altLang="ko-KR" sz="1200"/>
              <a:t>/healthz 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532282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532282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093680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79432" y="3395771"/>
            <a:ext cx="214248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012160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Lua 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116939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116939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112226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79432" y="2539083"/>
            <a:ext cx="237507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23970" y="2241333"/>
            <a:ext cx="1192969" cy="186297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79432" y="1794911"/>
            <a:ext cx="232794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79432" y="1794911"/>
            <a:ext cx="237507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345644" y="1881602"/>
            <a:ext cx="3947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350359" y="2595340"/>
            <a:ext cx="389993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V="1">
            <a:off x="6728935" y="958636"/>
            <a:ext cx="298958" cy="73964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728935" y="959094"/>
            <a:ext cx="1616553" cy="73918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971600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33553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76027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3039966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90986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754925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6084166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448104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010938" y="1419622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Endpoint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107505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149750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041788" y="2147510"/>
            <a:ext cx="2698564" cy="34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5044146" y="1974930"/>
            <a:ext cx="0" cy="1760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32040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CF9B3D7-DBCA-4962-BD18-F48CEAF98A07}"/>
              </a:ext>
            </a:extLst>
          </p:cNvPr>
          <p:cNvSpPr/>
          <p:nvPr/>
        </p:nvSpPr>
        <p:spPr>
          <a:xfrm rot="16200000">
            <a:off x="7502205" y="2395899"/>
            <a:ext cx="1960901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/etc/nginx/nginx.conf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7825897-E31F-4E0C-8B62-66CD249513EC}"/>
              </a:ext>
            </a:extLst>
          </p:cNvPr>
          <p:cNvCxnSpPr>
            <a:cxnSpLocks/>
          </p:cNvCxnSpPr>
          <p:nvPr/>
        </p:nvCxnSpPr>
        <p:spPr>
          <a:xfrm>
            <a:off x="7172677" y="3173214"/>
            <a:ext cx="111309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646D7BD-7C42-42CE-8161-512F4AE9BA91}"/>
              </a:ext>
            </a:extLst>
          </p:cNvPr>
          <p:cNvCxnSpPr>
            <a:cxnSpLocks/>
          </p:cNvCxnSpPr>
          <p:nvPr/>
        </p:nvCxnSpPr>
        <p:spPr>
          <a:xfrm>
            <a:off x="7172677" y="2784386"/>
            <a:ext cx="0" cy="3888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251520" y="1881602"/>
            <a:ext cx="1042245" cy="489130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251520" y="3217621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Prometheus</a:t>
            </a:r>
            <a:endParaRPr lang="ko-KR" altLang="en-US" sz="12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334B54C-8078-48AF-8265-FADA53E12ABF}"/>
              </a:ext>
            </a:extLst>
          </p:cNvPr>
          <p:cNvSpPr/>
          <p:nvPr/>
        </p:nvSpPr>
        <p:spPr>
          <a:xfrm>
            <a:off x="4177629" y="562693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Client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9DB8EE3-ED5D-485F-8070-845DDAD06649}"/>
              </a:ext>
            </a:extLst>
          </p:cNvPr>
          <p:cNvSpPr/>
          <p:nvPr/>
        </p:nvSpPr>
        <p:spPr>
          <a:xfrm>
            <a:off x="5495226" y="555526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A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A6E8B67-C65B-4CA2-B000-74AF8665BA12}"/>
              </a:ext>
            </a:extLst>
          </p:cNvPr>
          <p:cNvSpPr/>
          <p:nvPr/>
        </p:nvSpPr>
        <p:spPr>
          <a:xfrm>
            <a:off x="6812821" y="555984"/>
            <a:ext cx="1124464" cy="363463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Pod B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1413602" y="1074851"/>
            <a:ext cx="7118837" cy="3364186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4218371" y="1266816"/>
            <a:ext cx="4193784" cy="243090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4352874" y="321575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/nginx_status</a:t>
            </a:r>
            <a:endParaRPr lang="ko-KR" altLang="en-US" sz="12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4352872" y="2221802"/>
            <a:ext cx="1505927" cy="634561"/>
          </a:xfrm>
          <a:prstGeom prst="roundRect">
            <a:avLst>
              <a:gd name="adj" fmla="val 1141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/configuration/</a:t>
            </a:r>
          </a:p>
          <a:p>
            <a:r>
              <a:rPr lang="en-US" altLang="ko-KR" sz="1200"/>
              <a:t>[backends, servers, general]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4352874" y="2856363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76645" y="3886345"/>
            <a:ext cx="1017054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/proc (procfs)</a:t>
            </a:r>
            <a:endParaRPr lang="ko-KR" altLang="en-US" sz="12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315929" y="3886345"/>
            <a:ext cx="1588950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/tmp/prometheus-nginx.socket</a:t>
            </a:r>
            <a:endParaRPr lang="ko-KR" altLang="en-US" sz="120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1535546" y="1184919"/>
            <a:ext cx="2523010" cy="2594698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</a:t>
            </a:r>
          </a:p>
          <a:p>
            <a:pPr algn="ctr"/>
            <a:r>
              <a:rPr lang="en-US" altLang="ko-KR" sz="1400" b="1"/>
              <a:t>(Leader or Non-leader)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1672589" y="1759139"/>
            <a:ext cx="1003708" cy="734055"/>
            <a:chOff x="288090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88090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Store</a:t>
              </a:r>
              <a:endParaRPr lang="ko-KR" altLang="en-US" sz="12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3007324" y="2571750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client-go</a:t>
              </a:r>
              <a:endParaRPr lang="ko-KR" altLang="en-US" sz="120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968734" y="3203916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Metric</a:t>
            </a:r>
          </a:p>
          <a:p>
            <a:pPr algn="ctr"/>
            <a:r>
              <a:rPr lang="en-US" altLang="ko-KR" sz="1200"/>
              <a:t>Collector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2968733" y="1867898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Ingress Sync</a:t>
            </a:r>
            <a:endParaRPr lang="ko-KR" altLang="en-US" sz="12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2676297" y="2126167"/>
            <a:ext cx="292436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3913703" y="2126168"/>
            <a:ext cx="439169" cy="41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59D0AD7F-34EB-4208-9232-C4A53801FD9B}"/>
              </a:ext>
            </a:extLst>
          </p:cNvPr>
          <p:cNvSpPr/>
          <p:nvPr/>
        </p:nvSpPr>
        <p:spPr>
          <a:xfrm>
            <a:off x="4352874" y="1614891"/>
            <a:ext cx="150592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/app</a:t>
            </a:r>
            <a:endParaRPr lang="ko-KR" altLang="en-US" sz="12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2685172" y="3720455"/>
            <a:ext cx="756047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2B02C52A-C3E8-4D9C-8956-DAB9B4232F7E}"/>
              </a:ext>
            </a:extLst>
          </p:cNvPr>
          <p:cNvSpPr/>
          <p:nvPr/>
        </p:nvSpPr>
        <p:spPr>
          <a:xfrm rot="16200000">
            <a:off x="7122011" y="2395899"/>
            <a:ext cx="1960900" cy="398882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Backend(Pod), Certificate, </a:t>
            </a:r>
          </a:p>
          <a:p>
            <a:pPr algn="ctr"/>
            <a:r>
              <a:rPr lang="en-US" altLang="ko-KR" sz="1200"/>
              <a:t>Config</a:t>
            </a:r>
          </a:p>
        </p:txBody>
      </p: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7AD63DC0-5832-4767-BCA9-E08374D4457F}"/>
              </a:ext>
            </a:extLst>
          </p:cNvPr>
          <p:cNvCxnSpPr>
            <a:cxnSpLocks/>
            <a:stCxn id="337" idx="3"/>
            <a:endCxn id="19" idx="1"/>
          </p:cNvCxnSpPr>
          <p:nvPr/>
        </p:nvCxnSpPr>
        <p:spPr>
          <a:xfrm>
            <a:off x="3913703" y="2792459"/>
            <a:ext cx="439171" cy="2439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38A723FC-583B-4106-854F-B32AD5CB9CBC}"/>
              </a:ext>
            </a:extLst>
          </p:cNvPr>
          <p:cNvSpPr/>
          <p:nvPr/>
        </p:nvSpPr>
        <p:spPr>
          <a:xfrm>
            <a:off x="2968733" y="2534189"/>
            <a:ext cx="944970" cy="516539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Healthz</a:t>
            </a:r>
            <a:endParaRPr lang="ko-KR" altLang="en-US" sz="12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 flipV="1">
            <a:off x="3913704" y="3395771"/>
            <a:ext cx="439170" cy="66415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>
            <a:off x="3441219" y="3720455"/>
            <a:ext cx="669185" cy="16589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38D784-A77C-490B-A5E0-FF4EDA21DA7F}"/>
              </a:ext>
            </a:extLst>
          </p:cNvPr>
          <p:cNvCxnSpPr>
            <a:cxnSpLocks/>
            <a:stCxn id="119" idx="2"/>
            <a:endCxn id="102" idx="0"/>
          </p:cNvCxnSpPr>
          <p:nvPr/>
        </p:nvCxnSpPr>
        <p:spPr>
          <a:xfrm>
            <a:off x="4739861" y="926156"/>
            <a:ext cx="365976" cy="68873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441" idx="1"/>
            <a:endCxn id="20" idx="3"/>
          </p:cNvCxnSpPr>
          <p:nvPr/>
        </p:nvCxnSpPr>
        <p:spPr>
          <a:xfrm flipH="1">
            <a:off x="1293765" y="3462186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화살표 연결선 358">
            <a:extLst>
              <a:ext uri="{FF2B5EF4-FFF2-40B4-BE49-F238E27FC236}">
                <a16:creationId xmlns:a16="http://schemas.microsoft.com/office/drawing/2014/main" id="{7BE19C43-C0B8-48F1-82EA-21340FC38584}"/>
              </a:ext>
            </a:extLst>
          </p:cNvPr>
          <p:cNvCxnSpPr>
            <a:cxnSpLocks/>
            <a:stCxn id="140" idx="3"/>
            <a:endCxn id="242" idx="1"/>
          </p:cNvCxnSpPr>
          <p:nvPr/>
        </p:nvCxnSpPr>
        <p:spPr>
          <a:xfrm>
            <a:off x="1293765" y="2126167"/>
            <a:ext cx="378824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사각형: 둥근 모서리 440">
            <a:extLst>
              <a:ext uri="{FF2B5EF4-FFF2-40B4-BE49-F238E27FC236}">
                <a16:creationId xmlns:a16="http://schemas.microsoft.com/office/drawing/2014/main" id="{078844A7-8EFF-4D2F-A2B3-D4A457367780}"/>
              </a:ext>
            </a:extLst>
          </p:cNvPr>
          <p:cNvSpPr/>
          <p:nvPr/>
        </p:nvSpPr>
        <p:spPr>
          <a:xfrm>
            <a:off x="1678282" y="3282166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/metrics</a:t>
            </a:r>
            <a:endParaRPr lang="ko-KR" altLang="en-US" sz="1200"/>
          </a:p>
        </p:txBody>
      </p:sp>
      <p:sp>
        <p:nvSpPr>
          <p:cNvPr id="472" name="사각형: 둥근 모서리 471">
            <a:extLst>
              <a:ext uri="{FF2B5EF4-FFF2-40B4-BE49-F238E27FC236}">
                <a16:creationId xmlns:a16="http://schemas.microsoft.com/office/drawing/2014/main" id="{FDF8E4AB-0007-49BC-9B22-CB3CEFB189B4}"/>
              </a:ext>
            </a:extLst>
          </p:cNvPr>
          <p:cNvSpPr/>
          <p:nvPr/>
        </p:nvSpPr>
        <p:spPr>
          <a:xfrm>
            <a:off x="1678282" y="2611579"/>
            <a:ext cx="998015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/healthz</a:t>
            </a:r>
            <a:endParaRPr lang="ko-KR" altLang="en-US" sz="1200"/>
          </a:p>
        </p:txBody>
      </p:sp>
      <p:cxnSp>
        <p:nvCxnSpPr>
          <p:cNvPr id="483" name="직선 화살표 연결선 482">
            <a:extLst>
              <a:ext uri="{FF2B5EF4-FFF2-40B4-BE49-F238E27FC236}">
                <a16:creationId xmlns:a16="http://schemas.microsoft.com/office/drawing/2014/main" id="{DAAF6AAC-AEA1-4398-818C-5AF53C78DFD8}"/>
              </a:ext>
            </a:extLst>
          </p:cNvPr>
          <p:cNvCxnSpPr>
            <a:cxnSpLocks/>
            <a:stCxn id="472" idx="3"/>
            <a:endCxn id="337" idx="1"/>
          </p:cNvCxnSpPr>
          <p:nvPr/>
        </p:nvCxnSpPr>
        <p:spPr>
          <a:xfrm>
            <a:off x="2676297" y="2791599"/>
            <a:ext cx="292436" cy="86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C8758275-7751-4F74-BA8E-0363CA1B6789}"/>
              </a:ext>
            </a:extLst>
          </p:cNvPr>
          <p:cNvCxnSpPr>
            <a:cxnSpLocks/>
            <a:stCxn id="22" idx="1"/>
            <a:endCxn id="441" idx="3"/>
          </p:cNvCxnSpPr>
          <p:nvPr/>
        </p:nvCxnSpPr>
        <p:spPr>
          <a:xfrm flipH="1">
            <a:off x="2676297" y="3462186"/>
            <a:ext cx="29243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사각형: 둥근 모서리 500">
            <a:extLst>
              <a:ext uri="{FF2B5EF4-FFF2-40B4-BE49-F238E27FC236}">
                <a16:creationId xmlns:a16="http://schemas.microsoft.com/office/drawing/2014/main" id="{E69348EF-183C-4680-97B3-4B9A3BEAD74E}"/>
              </a:ext>
            </a:extLst>
          </p:cNvPr>
          <p:cNvSpPr/>
          <p:nvPr/>
        </p:nvSpPr>
        <p:spPr>
          <a:xfrm>
            <a:off x="6196111" y="3223318"/>
            <a:ext cx="1233420" cy="353798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HTTP Stub Status Module</a:t>
            </a:r>
          </a:p>
        </p:txBody>
      </p:sp>
      <p:cxnSp>
        <p:nvCxnSpPr>
          <p:cNvPr id="528" name="직선 화살표 연결선 527">
            <a:extLst>
              <a:ext uri="{FF2B5EF4-FFF2-40B4-BE49-F238E27FC236}">
                <a16:creationId xmlns:a16="http://schemas.microsoft.com/office/drawing/2014/main" id="{1C7683AD-6C77-4B2B-A5FB-AB757AC98E02}"/>
              </a:ext>
            </a:extLst>
          </p:cNvPr>
          <p:cNvCxnSpPr>
            <a:cxnSpLocks/>
            <a:stCxn id="144" idx="3"/>
            <a:endCxn id="501" idx="1"/>
          </p:cNvCxnSpPr>
          <p:nvPr/>
        </p:nvCxnSpPr>
        <p:spPr>
          <a:xfrm>
            <a:off x="5858799" y="3395771"/>
            <a:ext cx="337312" cy="444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DA3CCFA4-FB3A-4931-BF2A-192780FAF215}"/>
              </a:ext>
            </a:extLst>
          </p:cNvPr>
          <p:cNvSpPr/>
          <p:nvPr/>
        </p:nvSpPr>
        <p:spPr>
          <a:xfrm>
            <a:off x="6114591" y="1614892"/>
            <a:ext cx="1424628" cy="1488360"/>
          </a:xfrm>
          <a:prstGeom prst="roundRect">
            <a:avLst>
              <a:gd name="adj" fmla="val 909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Lua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0D7D5A-81B4-4C61-81EA-7FE1930C6112}"/>
              </a:ext>
            </a:extLst>
          </p:cNvPr>
          <p:cNvSpPr/>
          <p:nvPr/>
        </p:nvSpPr>
        <p:spPr>
          <a:xfrm>
            <a:off x="6219370" y="2416836"/>
            <a:ext cx="1233420" cy="360039"/>
          </a:xfrm>
          <a:prstGeom prst="roundRect">
            <a:avLst>
              <a:gd name="adj" fmla="val 18519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Configuration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5F5CB1E-1470-49C3-98C8-C49126FBC353}"/>
              </a:ext>
            </a:extLst>
          </p:cNvPr>
          <p:cNvSpPr/>
          <p:nvPr/>
        </p:nvSpPr>
        <p:spPr>
          <a:xfrm>
            <a:off x="6219370" y="2061313"/>
            <a:ext cx="1233420" cy="360039"/>
          </a:xfrm>
          <a:prstGeom prst="roundRect">
            <a:avLst>
              <a:gd name="adj" fmla="val 1621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63B818F-A4B2-4F6E-AE03-C28E040CA9D1}"/>
              </a:ext>
            </a:extLst>
          </p:cNvPr>
          <p:cNvSpPr/>
          <p:nvPr/>
        </p:nvSpPr>
        <p:spPr>
          <a:xfrm>
            <a:off x="6214657" y="1698279"/>
            <a:ext cx="1233418" cy="366645"/>
          </a:xfrm>
          <a:prstGeom prst="roundRect">
            <a:avLst>
              <a:gd name="adj" fmla="val 191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Balancer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F4054C2-13EF-484D-8323-3DCA5DC1B6EB}"/>
              </a:ext>
            </a:extLst>
          </p:cNvPr>
          <p:cNvCxnSpPr>
            <a:cxnSpLocks/>
            <a:stCxn id="236" idx="3"/>
            <a:endCxn id="64" idx="1"/>
          </p:cNvCxnSpPr>
          <p:nvPr/>
        </p:nvCxnSpPr>
        <p:spPr>
          <a:xfrm>
            <a:off x="5858799" y="2539083"/>
            <a:ext cx="360571" cy="5777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48922E-8E3F-4DAF-887B-D4C9B8684DC8}"/>
              </a:ext>
            </a:extLst>
          </p:cNvPr>
          <p:cNvCxnSpPr>
            <a:cxnSpLocks/>
            <a:stCxn id="65" idx="1"/>
            <a:endCxn id="40" idx="3"/>
          </p:cNvCxnSpPr>
          <p:nvPr/>
        </p:nvCxnSpPr>
        <p:spPr>
          <a:xfrm flipH="1">
            <a:off x="4904879" y="2241333"/>
            <a:ext cx="1314491" cy="187022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D0EE204-D55B-45EE-886D-9B596B1E5AEF}"/>
              </a:ext>
            </a:extLst>
          </p:cNvPr>
          <p:cNvCxnSpPr>
            <a:cxnSpLocks/>
            <a:stCxn id="102" idx="3"/>
            <a:endCxn id="97" idx="1"/>
          </p:cNvCxnSpPr>
          <p:nvPr/>
        </p:nvCxnSpPr>
        <p:spPr>
          <a:xfrm>
            <a:off x="5858799" y="1794911"/>
            <a:ext cx="355858" cy="8669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55DDF85-C837-4ECE-BDB5-97F3B50DF794}"/>
              </a:ext>
            </a:extLst>
          </p:cNvPr>
          <p:cNvCxnSpPr>
            <a:cxnSpLocks/>
            <a:stCxn id="102" idx="3"/>
            <a:endCxn id="65" idx="1"/>
          </p:cNvCxnSpPr>
          <p:nvPr/>
        </p:nvCxnSpPr>
        <p:spPr>
          <a:xfrm>
            <a:off x="5858799" y="1794911"/>
            <a:ext cx="360571" cy="446422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E326EF4B-18CC-4A5E-8239-DFF4D5CC7012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7448075" y="1881602"/>
            <a:ext cx="4549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DF167C2D-5CD1-4DDC-90AF-AB816A16FC01}"/>
              </a:ext>
            </a:extLst>
          </p:cNvPr>
          <p:cNvCxnSpPr>
            <a:cxnSpLocks/>
            <a:stCxn id="64" idx="3"/>
            <a:endCxn id="272" idx="0"/>
          </p:cNvCxnSpPr>
          <p:nvPr/>
        </p:nvCxnSpPr>
        <p:spPr>
          <a:xfrm flipV="1">
            <a:off x="7452790" y="2595340"/>
            <a:ext cx="450230" cy="15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CE6165C-716C-4020-B63E-93D198F3C2F6}"/>
              </a:ext>
            </a:extLst>
          </p:cNvPr>
          <p:cNvCxnSpPr>
            <a:cxnSpLocks/>
            <a:stCxn id="97" idx="0"/>
            <a:endCxn id="129" idx="2"/>
          </p:cNvCxnSpPr>
          <p:nvPr/>
        </p:nvCxnSpPr>
        <p:spPr>
          <a:xfrm flipH="1" flipV="1">
            <a:off x="6057458" y="918989"/>
            <a:ext cx="773908" cy="7792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C5B76D2-9ECA-417B-9F89-BE10BF76E83A}"/>
              </a:ext>
            </a:extLst>
          </p:cNvPr>
          <p:cNvCxnSpPr>
            <a:cxnSpLocks/>
            <a:stCxn id="97" idx="0"/>
            <a:endCxn id="133" idx="2"/>
          </p:cNvCxnSpPr>
          <p:nvPr/>
        </p:nvCxnSpPr>
        <p:spPr>
          <a:xfrm flipV="1">
            <a:off x="6831366" y="919447"/>
            <a:ext cx="543687" cy="77883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54B7B654-D3EF-4BEE-8450-F8EA54E62097}"/>
              </a:ext>
            </a:extLst>
          </p:cNvPr>
          <p:cNvCxnSpPr>
            <a:cxnSpLocks/>
          </p:cNvCxnSpPr>
          <p:nvPr/>
        </p:nvCxnSpPr>
        <p:spPr>
          <a:xfrm>
            <a:off x="899593" y="4622267"/>
            <a:ext cx="38451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54D56402-3AF8-4D6E-8ACD-78D154106AAE}"/>
              </a:ext>
            </a:extLst>
          </p:cNvPr>
          <p:cNvSpPr/>
          <p:nvPr/>
        </p:nvSpPr>
        <p:spPr>
          <a:xfrm>
            <a:off x="1263532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App Packet</a:t>
            </a:r>
          </a:p>
        </p:txBody>
      </p:sp>
      <p:cxnSp>
        <p:nvCxnSpPr>
          <p:cNvPr id="553" name="직선 화살표 연결선 552">
            <a:extLst>
              <a:ext uri="{FF2B5EF4-FFF2-40B4-BE49-F238E27FC236}">
                <a16:creationId xmlns:a16="http://schemas.microsoft.com/office/drawing/2014/main" id="{7F8EE3C9-71BE-45CA-B80C-8BB0F3EE9D56}"/>
              </a:ext>
            </a:extLst>
          </p:cNvPr>
          <p:cNvCxnSpPr>
            <a:cxnSpLocks/>
          </p:cNvCxnSpPr>
          <p:nvPr/>
        </p:nvCxnSpPr>
        <p:spPr>
          <a:xfrm>
            <a:off x="2604020" y="4622267"/>
            <a:ext cx="3845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8E68871C-7BA9-4AA1-9845-E7A2420F199C}"/>
              </a:ext>
            </a:extLst>
          </p:cNvPr>
          <p:cNvSpPr/>
          <p:nvPr/>
        </p:nvSpPr>
        <p:spPr>
          <a:xfrm>
            <a:off x="2967959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Config </a:t>
            </a:r>
          </a:p>
        </p:txBody>
      </p:sp>
      <p:cxnSp>
        <p:nvCxnSpPr>
          <p:cNvPr id="555" name="직선 화살표 연결선 554">
            <a:extLst>
              <a:ext uri="{FF2B5EF4-FFF2-40B4-BE49-F238E27FC236}">
                <a16:creationId xmlns:a16="http://schemas.microsoft.com/office/drawing/2014/main" id="{6369851D-A42E-4AB9-A9F8-DE0F43F341A8}"/>
              </a:ext>
            </a:extLst>
          </p:cNvPr>
          <p:cNvCxnSpPr>
            <a:cxnSpLocks/>
          </p:cNvCxnSpPr>
          <p:nvPr/>
        </p:nvCxnSpPr>
        <p:spPr>
          <a:xfrm>
            <a:off x="4318979" y="4622267"/>
            <a:ext cx="38451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BE0C53E0-24F0-4895-9B55-02B458334C06}"/>
              </a:ext>
            </a:extLst>
          </p:cNvPr>
          <p:cNvSpPr/>
          <p:nvPr/>
        </p:nvSpPr>
        <p:spPr>
          <a:xfrm>
            <a:off x="4682918" y="4440535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Metric</a:t>
            </a:r>
          </a:p>
        </p:txBody>
      </p:sp>
      <p:cxnSp>
        <p:nvCxnSpPr>
          <p:cNvPr id="557" name="직선 화살표 연결선 556">
            <a:extLst>
              <a:ext uri="{FF2B5EF4-FFF2-40B4-BE49-F238E27FC236}">
                <a16:creationId xmlns:a16="http://schemas.microsoft.com/office/drawing/2014/main" id="{D94CC75B-FE55-41D7-98BA-5A454F1A7CD0}"/>
              </a:ext>
            </a:extLst>
          </p:cNvPr>
          <p:cNvCxnSpPr>
            <a:cxnSpLocks/>
          </p:cNvCxnSpPr>
          <p:nvPr/>
        </p:nvCxnSpPr>
        <p:spPr>
          <a:xfrm>
            <a:off x="5971715" y="4622267"/>
            <a:ext cx="38451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A187A017-761B-449A-8846-91B5FF8C087D}"/>
              </a:ext>
            </a:extLst>
          </p:cNvPr>
          <p:cNvSpPr/>
          <p:nvPr/>
        </p:nvSpPr>
        <p:spPr>
          <a:xfrm>
            <a:off x="6335653" y="4440535"/>
            <a:ext cx="1620723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Nginx Health Check</a:t>
            </a:r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B965AE0B-5BBD-43DB-8694-68388EEEEA25}"/>
              </a:ext>
            </a:extLst>
          </p:cNvPr>
          <p:cNvSpPr/>
          <p:nvPr/>
        </p:nvSpPr>
        <p:spPr>
          <a:xfrm>
            <a:off x="7125926" y="1459741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</a:t>
            </a:r>
          </a:p>
          <a:p>
            <a:pPr algn="ctr"/>
            <a:r>
              <a:rPr lang="en-US" altLang="ko-KR" sz="1200"/>
              <a:t>Info</a:t>
            </a:r>
          </a:p>
        </p:txBody>
      </p:sp>
      <p:sp>
        <p:nvSpPr>
          <p:cNvPr id="584" name="사각형: 둥근 모서리 583">
            <a:extLst>
              <a:ext uri="{FF2B5EF4-FFF2-40B4-BE49-F238E27FC236}">
                <a16:creationId xmlns:a16="http://schemas.microsoft.com/office/drawing/2014/main" id="{9CDF2626-A46A-4C5B-B20D-EB615B9DB7FA}"/>
              </a:ext>
            </a:extLst>
          </p:cNvPr>
          <p:cNvSpPr/>
          <p:nvPr/>
        </p:nvSpPr>
        <p:spPr>
          <a:xfrm>
            <a:off x="251520" y="2547033"/>
            <a:ext cx="1042245" cy="489130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cxnSp>
        <p:nvCxnSpPr>
          <p:cNvPr id="587" name="직선 화살표 연결선 586">
            <a:extLst>
              <a:ext uri="{FF2B5EF4-FFF2-40B4-BE49-F238E27FC236}">
                <a16:creationId xmlns:a16="http://schemas.microsoft.com/office/drawing/2014/main" id="{F13845C6-1A8A-43A5-B771-2AE0F46F38A3}"/>
              </a:ext>
            </a:extLst>
          </p:cNvPr>
          <p:cNvCxnSpPr>
            <a:cxnSpLocks/>
            <a:stCxn id="584" idx="3"/>
            <a:endCxn id="472" idx="1"/>
          </p:cNvCxnSpPr>
          <p:nvPr/>
        </p:nvCxnSpPr>
        <p:spPr>
          <a:xfrm>
            <a:off x="1293765" y="2791598"/>
            <a:ext cx="384517" cy="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>
            <a:extLst>
              <a:ext uri="{FF2B5EF4-FFF2-40B4-BE49-F238E27FC236}">
                <a16:creationId xmlns:a16="http://schemas.microsoft.com/office/drawing/2014/main" id="{46B0B97B-D31E-412D-A016-B7E7B5843B4F}"/>
              </a:ext>
            </a:extLst>
          </p:cNvPr>
          <p:cNvCxnSpPr>
            <a:cxnSpLocks/>
          </p:cNvCxnSpPr>
          <p:nvPr/>
        </p:nvCxnSpPr>
        <p:spPr>
          <a:xfrm flipH="1">
            <a:off x="5105837" y="2139702"/>
            <a:ext cx="2797185" cy="127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직선 화살표 연결선 595">
            <a:extLst>
              <a:ext uri="{FF2B5EF4-FFF2-40B4-BE49-F238E27FC236}">
                <a16:creationId xmlns:a16="http://schemas.microsoft.com/office/drawing/2014/main" id="{23998ED3-1339-41B9-9AE0-4290B3F28F43}"/>
              </a:ext>
            </a:extLst>
          </p:cNvPr>
          <p:cNvCxnSpPr>
            <a:cxnSpLocks/>
            <a:endCxn id="102" idx="2"/>
          </p:cNvCxnSpPr>
          <p:nvPr/>
        </p:nvCxnSpPr>
        <p:spPr>
          <a:xfrm flipH="1" flipV="1">
            <a:off x="5105837" y="1974930"/>
            <a:ext cx="2357" cy="177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E99E8944-83EF-49BD-B106-94653006A6FF}"/>
              </a:ext>
            </a:extLst>
          </p:cNvPr>
          <p:cNvSpPr/>
          <p:nvPr/>
        </p:nvSpPr>
        <p:spPr>
          <a:xfrm>
            <a:off x="4972943" y="1866184"/>
            <a:ext cx="1161462" cy="363463"/>
          </a:xfrm>
          <a:prstGeom prst="roundRect">
            <a:avLst>
              <a:gd name="adj" fmla="val 8441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Certificate</a:t>
            </a:r>
          </a:p>
        </p:txBody>
      </p:sp>
    </p:spTree>
    <p:extLst>
      <p:ext uri="{BB962C8B-B14F-4D97-AF65-F5344CB8AC3E}">
        <p14:creationId xmlns:p14="http://schemas.microsoft.com/office/powerpoint/2010/main" val="13821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Nginx Ingress Controller</a:t>
            </a:r>
            <a:endParaRPr lang="ko-KR" altLang="en-US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76159E96-5B63-4234-AD8C-F0184670315E}"/>
              </a:ext>
            </a:extLst>
          </p:cNvPr>
          <p:cNvSpPr/>
          <p:nvPr/>
        </p:nvSpPr>
        <p:spPr>
          <a:xfrm>
            <a:off x="2083474" y="1261532"/>
            <a:ext cx="6780088" cy="3758489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Nginx Ingress Controller Pod</a:t>
            </a:r>
            <a:endParaRPr lang="ko-KR" altLang="en-US" sz="1400" b="1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133B965-2186-40C3-8310-51A420E789C4}"/>
              </a:ext>
            </a:extLst>
          </p:cNvPr>
          <p:cNvSpPr/>
          <p:nvPr/>
        </p:nvSpPr>
        <p:spPr>
          <a:xfrm>
            <a:off x="35496" y="1822537"/>
            <a:ext cx="1666528" cy="787716"/>
          </a:xfrm>
          <a:prstGeom prst="roundRect">
            <a:avLst>
              <a:gd name="adj" fmla="val 8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Kube API Server</a:t>
            </a:r>
            <a:endParaRPr lang="ko-KR" altLang="en-US" sz="1400" b="1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41CF082C-4079-4C3D-8B6F-4C3A296D899C}"/>
              </a:ext>
            </a:extLst>
          </p:cNvPr>
          <p:cNvSpPr/>
          <p:nvPr/>
        </p:nvSpPr>
        <p:spPr>
          <a:xfrm>
            <a:off x="2185074" y="1371601"/>
            <a:ext cx="3308075" cy="2448272"/>
          </a:xfrm>
          <a:prstGeom prst="roundRect">
            <a:avLst>
              <a:gd name="adj" fmla="val 3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 Ingress Controller / Leader</a:t>
            </a:r>
            <a:endParaRPr lang="ko-KR" altLang="en-US" sz="1400" b="1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48EF2-47D1-46EA-A6C6-E7EDA388E97C}"/>
              </a:ext>
            </a:extLst>
          </p:cNvPr>
          <p:cNvGrpSpPr/>
          <p:nvPr/>
        </p:nvGrpSpPr>
        <p:grpSpPr>
          <a:xfrm>
            <a:off x="2289289" y="1765508"/>
            <a:ext cx="1357808" cy="901775"/>
            <a:chOff x="2411760" y="2460170"/>
            <a:chExt cx="1357808" cy="901775"/>
          </a:xfrm>
        </p:grpSpPr>
        <p:sp>
          <p:nvSpPr>
            <p:cNvPr id="242" name="사각형: 둥근 모서리 241">
              <a:extLst>
                <a:ext uri="{FF2B5EF4-FFF2-40B4-BE49-F238E27FC236}">
                  <a16:creationId xmlns:a16="http://schemas.microsoft.com/office/drawing/2014/main" id="{38C32A90-447A-4BAB-8F2C-8FBDA366DE32}"/>
                </a:ext>
              </a:extLst>
            </p:cNvPr>
            <p:cNvSpPr/>
            <p:nvPr/>
          </p:nvSpPr>
          <p:spPr>
            <a:xfrm>
              <a:off x="2411760" y="2460170"/>
              <a:ext cx="1357808" cy="901775"/>
            </a:xfrm>
            <a:prstGeom prst="roundRect">
              <a:avLst>
                <a:gd name="adj" fmla="val 844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Store</a:t>
              </a:r>
              <a:endParaRPr lang="ko-KR" altLang="en-US" sz="1400"/>
            </a:p>
          </p:txBody>
        </p:sp>
        <p:sp>
          <p:nvSpPr>
            <p:cNvPr id="244" name="사각형: 둥근 모서리 243">
              <a:extLst>
                <a:ext uri="{FF2B5EF4-FFF2-40B4-BE49-F238E27FC236}">
                  <a16:creationId xmlns:a16="http://schemas.microsoft.com/office/drawing/2014/main" id="{3659B64B-8DE2-4BDF-849A-D964DBFF07DC}"/>
                </a:ext>
              </a:extLst>
            </p:cNvPr>
            <p:cNvSpPr/>
            <p:nvPr/>
          </p:nvSpPr>
          <p:spPr>
            <a:xfrm>
              <a:off x="2520593" y="2571749"/>
              <a:ext cx="1104960" cy="432049"/>
            </a:xfrm>
            <a:prstGeom prst="roundRect">
              <a:avLst>
                <a:gd name="adj" fmla="val 1219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client-go</a:t>
              </a:r>
              <a:endParaRPr lang="ko-KR" altLang="en-US" sz="1400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A7D514-4475-4709-897A-CE4C7313588D}"/>
              </a:ext>
            </a:extLst>
          </p:cNvPr>
          <p:cNvCxnSpPr>
            <a:cxnSpLocks/>
            <a:stCxn id="242" idx="1"/>
            <a:endCxn id="140" idx="3"/>
          </p:cNvCxnSpPr>
          <p:nvPr/>
        </p:nvCxnSpPr>
        <p:spPr>
          <a:xfrm flipH="1" flipV="1">
            <a:off x="1702024" y="2216395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68F9AD81-A223-4D05-8A9B-00DD54217704}"/>
              </a:ext>
            </a:extLst>
          </p:cNvPr>
          <p:cNvSpPr/>
          <p:nvPr/>
        </p:nvSpPr>
        <p:spPr>
          <a:xfrm>
            <a:off x="5824557" y="1371601"/>
            <a:ext cx="2923907" cy="3274764"/>
          </a:xfrm>
          <a:prstGeom prst="roundRect">
            <a:avLst>
              <a:gd name="adj" fmla="val 41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Nginx</a:t>
            </a:r>
            <a:endParaRPr lang="ko-KR" altLang="en-US" sz="1400" b="1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DA6A1A86-31A4-47BC-BFA1-2B9553D08384}"/>
              </a:ext>
            </a:extLst>
          </p:cNvPr>
          <p:cNvSpPr/>
          <p:nvPr/>
        </p:nvSpPr>
        <p:spPr>
          <a:xfrm>
            <a:off x="5935233" y="1762728"/>
            <a:ext cx="2414522" cy="1944216"/>
          </a:xfrm>
          <a:prstGeom prst="roundRect">
            <a:avLst>
              <a:gd name="adj" fmla="val 40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Lua Module</a:t>
            </a:r>
            <a:endParaRPr lang="ko-KR" altLang="en-US" sz="140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B1E0DF8-FE5F-4C3C-8398-FFCA7DC29090}"/>
              </a:ext>
            </a:extLst>
          </p:cNvPr>
          <p:cNvSpPr/>
          <p:nvPr/>
        </p:nvSpPr>
        <p:spPr>
          <a:xfrm>
            <a:off x="5935233" y="4182061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/nginx_status</a:t>
            </a:r>
            <a:endParaRPr lang="ko-KR" altLang="en-US" sz="1400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94B4B987-4AEB-4C59-B850-DA6D34771A97}"/>
              </a:ext>
            </a:extLst>
          </p:cNvPr>
          <p:cNvSpPr/>
          <p:nvPr/>
        </p:nvSpPr>
        <p:spPr>
          <a:xfrm>
            <a:off x="6051861" y="2800242"/>
            <a:ext cx="2181267" cy="539324"/>
          </a:xfrm>
          <a:prstGeom prst="roundRect">
            <a:avLst>
              <a:gd name="adj" fmla="val 1507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/configuration/[servers, general, certs, backends]</a:t>
            </a:r>
            <a:endParaRPr lang="ko-KR" altLang="en-US" sz="14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E1EB2F0-F130-43BF-AB8B-9414EAD07553}"/>
              </a:ext>
            </a:extLst>
          </p:cNvPr>
          <p:cNvSpPr/>
          <p:nvPr/>
        </p:nvSpPr>
        <p:spPr>
          <a:xfrm>
            <a:off x="5935233" y="3821287"/>
            <a:ext cx="2414522" cy="360039"/>
          </a:xfrm>
          <a:prstGeom prst="roundRect">
            <a:avLst>
              <a:gd name="adj" fmla="val 19110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/healthz</a:t>
            </a:r>
            <a:endParaRPr lang="ko-KR" altLang="en-US" sz="14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76CEC8-9AE1-4D62-A438-C3E2735DE7A3}"/>
              </a:ext>
            </a:extLst>
          </p:cNvPr>
          <p:cNvSpPr/>
          <p:nvPr/>
        </p:nvSpPr>
        <p:spPr>
          <a:xfrm>
            <a:off x="35496" y="2870858"/>
            <a:ext cx="1666528" cy="787716"/>
          </a:xfrm>
          <a:prstGeom prst="roundRect">
            <a:avLst>
              <a:gd name="adj" fmla="val 91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Prometheus</a:t>
            </a:r>
            <a:endParaRPr lang="ko-KR" altLang="en-US" sz="1400" b="1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408C6A-E44E-4249-9891-91255735842D}"/>
              </a:ext>
            </a:extLst>
          </p:cNvPr>
          <p:cNvSpPr/>
          <p:nvPr/>
        </p:nvSpPr>
        <p:spPr>
          <a:xfrm>
            <a:off x="2289289" y="2813829"/>
            <a:ext cx="1357808" cy="901775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Metric</a:t>
            </a:r>
          </a:p>
          <a:p>
            <a:pPr algn="ctr"/>
            <a:r>
              <a:rPr lang="en-US" altLang="ko-KR" sz="1400"/>
              <a:t>Collector</a:t>
            </a:r>
            <a:endParaRPr lang="ko-KR" altLang="en-US" sz="140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7B21D4-25C2-49E4-9D30-3DBD2FC88E6C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1702024" y="3264716"/>
            <a:ext cx="587265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5E2DB36-7E46-4BD7-911D-7562E378002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916086" y="3715604"/>
            <a:ext cx="52107" cy="251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2323ECB-AF40-49C3-BD44-988540CAD053}"/>
              </a:ext>
            </a:extLst>
          </p:cNvPr>
          <p:cNvSpPr/>
          <p:nvPr/>
        </p:nvSpPr>
        <p:spPr>
          <a:xfrm>
            <a:off x="2185075" y="3942889"/>
            <a:ext cx="1462022" cy="450432"/>
          </a:xfrm>
          <a:prstGeom prst="roundRect">
            <a:avLst>
              <a:gd name="adj" fmla="val 139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/proc (procfs)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3E86B2-2124-4989-9233-29DF518955DB}"/>
              </a:ext>
            </a:extLst>
          </p:cNvPr>
          <p:cNvSpPr/>
          <p:nvPr/>
        </p:nvSpPr>
        <p:spPr>
          <a:xfrm>
            <a:off x="3800805" y="3942889"/>
            <a:ext cx="1692345" cy="450432"/>
          </a:xfrm>
          <a:prstGeom prst="roundRect">
            <a:avLst>
              <a:gd name="adj" fmla="val 121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/tmp/prometheus-nginx.socket</a:t>
            </a:r>
            <a:endParaRPr lang="ko-KR" altLang="en-US" sz="140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17D038-8A84-4FBB-976F-C23494877D28}"/>
              </a:ext>
            </a:extLst>
          </p:cNvPr>
          <p:cNvCxnSpPr>
            <a:cxnSpLocks/>
            <a:stCxn id="22" idx="3"/>
            <a:endCxn id="144" idx="1"/>
          </p:cNvCxnSpPr>
          <p:nvPr/>
        </p:nvCxnSpPr>
        <p:spPr>
          <a:xfrm>
            <a:off x="3647097" y="3264717"/>
            <a:ext cx="2288136" cy="10973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6604724-CCA8-4396-ADA3-752A404BB118}"/>
              </a:ext>
            </a:extLst>
          </p:cNvPr>
          <p:cNvCxnSpPr>
            <a:cxnSpLocks/>
            <a:stCxn id="22" idx="3"/>
            <a:endCxn id="40" idx="0"/>
          </p:cNvCxnSpPr>
          <p:nvPr/>
        </p:nvCxnSpPr>
        <p:spPr>
          <a:xfrm>
            <a:off x="3647097" y="3264717"/>
            <a:ext cx="999881" cy="67817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2E4D7C0-EE8E-46CE-B621-6B4C3602335C}"/>
              </a:ext>
            </a:extLst>
          </p:cNvPr>
          <p:cNvSpPr/>
          <p:nvPr/>
        </p:nvSpPr>
        <p:spPr>
          <a:xfrm>
            <a:off x="4028547" y="2417556"/>
            <a:ext cx="1357808" cy="634560"/>
          </a:xfrm>
          <a:prstGeom prst="roundRect">
            <a:avLst>
              <a:gd name="adj" fmla="val 8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Ingress Sync</a:t>
            </a:r>
            <a:endParaRPr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AEC1A2-1FF1-46CE-9C2B-740C248EF18F}"/>
              </a:ext>
            </a:extLst>
          </p:cNvPr>
          <p:cNvCxnSpPr>
            <a:cxnSpLocks/>
            <a:stCxn id="242" idx="3"/>
            <a:endCxn id="37" idx="1"/>
          </p:cNvCxnSpPr>
          <p:nvPr/>
        </p:nvCxnSpPr>
        <p:spPr>
          <a:xfrm>
            <a:off x="3647097" y="2216396"/>
            <a:ext cx="381450" cy="518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1D721-61BD-4174-A590-5A9B11283E44}"/>
              </a:ext>
            </a:extLst>
          </p:cNvPr>
          <p:cNvCxnSpPr>
            <a:cxnSpLocks/>
            <a:stCxn id="37" idx="3"/>
            <a:endCxn id="236" idx="1"/>
          </p:cNvCxnSpPr>
          <p:nvPr/>
        </p:nvCxnSpPr>
        <p:spPr>
          <a:xfrm>
            <a:off x="5386355" y="2734836"/>
            <a:ext cx="665506" cy="3350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46654</TotalTime>
  <Words>400</Words>
  <Application>Microsoft Office PowerPoint</Application>
  <PresentationFormat>화면 슬라이드 쇼(16:9)</PresentationFormat>
  <Paragraphs>158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Nginx Ingress Controller</vt:lpstr>
      <vt:lpstr>PowerPoint 프레젠테이션</vt:lpstr>
      <vt:lpstr>Nginx Ingress Controller</vt:lpstr>
      <vt:lpstr>Nginx Ingress Controller</vt:lpstr>
      <vt:lpstr>Nginx Ingress Controller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6218</cp:revision>
  <dcterms:created xsi:type="dcterms:W3CDTF">2006-10-05T04:04:58Z</dcterms:created>
  <dcterms:modified xsi:type="dcterms:W3CDTF">2019-12-29T17:10:55Z</dcterms:modified>
</cp:coreProperties>
</file>