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113" d="100"/>
          <a:sy n="113" d="100"/>
        </p:scale>
        <p:origin x="102" y="55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Serverless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35CBB23-A8C1-4990-9A43-DF8D13E90DDA}"/>
              </a:ext>
            </a:extLst>
          </p:cNvPr>
          <p:cNvSpPr/>
          <p:nvPr/>
        </p:nvSpPr>
        <p:spPr>
          <a:xfrm>
            <a:off x="460849" y="2476925"/>
            <a:ext cx="1317883" cy="572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  <a:endParaRPr lang="ko-KR" altLang="en-US" sz="160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07E94C0-935F-4A2E-BB3A-C80A12F32623}"/>
              </a:ext>
            </a:extLst>
          </p:cNvPr>
          <p:cNvSpPr/>
          <p:nvPr/>
        </p:nvSpPr>
        <p:spPr>
          <a:xfrm>
            <a:off x="2118788" y="3579862"/>
            <a:ext cx="1317883" cy="79208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</a:p>
          <a:p>
            <a:pPr algn="ctr"/>
            <a:r>
              <a:rPr lang="en-US" altLang="ko-KR" sz="1600"/>
              <a:t>(Backend)</a:t>
            </a:r>
            <a:endParaRPr lang="ko-KR" altLang="en-US" sz="1600"/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57A2083A-05DA-42D2-A762-8C4CBAE27593}"/>
              </a:ext>
            </a:extLst>
          </p:cNvPr>
          <p:cNvSpPr/>
          <p:nvPr/>
        </p:nvSpPr>
        <p:spPr>
          <a:xfrm>
            <a:off x="2090918" y="1131590"/>
            <a:ext cx="1373624" cy="92925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Auth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A13CD3-F8C3-4862-A3E3-EB44220C3962}"/>
              </a:ext>
            </a:extLst>
          </p:cNvPr>
          <p:cNvSpPr/>
          <p:nvPr/>
        </p:nvSpPr>
        <p:spPr>
          <a:xfrm>
            <a:off x="211878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API Gateway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A4FE17-E940-4C53-94F8-EB4ADAE4C39A}"/>
              </a:ext>
            </a:extLst>
          </p:cNvPr>
          <p:cNvSpPr/>
          <p:nvPr/>
        </p:nvSpPr>
        <p:spPr>
          <a:xfrm>
            <a:off x="3776729" y="1779662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0F50F8-177E-4743-A5C2-6ACC7A599879}"/>
              </a:ext>
            </a:extLst>
          </p:cNvPr>
          <p:cNvSpPr/>
          <p:nvPr/>
        </p:nvSpPr>
        <p:spPr>
          <a:xfrm>
            <a:off x="377672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05F95-EC0D-4F2E-B7AE-D14C959982B2}"/>
              </a:ext>
            </a:extLst>
          </p:cNvPr>
          <p:cNvSpPr/>
          <p:nvPr/>
        </p:nvSpPr>
        <p:spPr>
          <a:xfrm>
            <a:off x="3776729" y="3247254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1BD0E8-123F-47F6-828E-A2A9923C9915}"/>
              </a:ext>
            </a:extLst>
          </p:cNvPr>
          <p:cNvSpPr/>
          <p:nvPr/>
        </p:nvSpPr>
        <p:spPr>
          <a:xfrm>
            <a:off x="543466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Message Queue</a:t>
            </a:r>
            <a:endParaRPr lang="ko-KR" altLang="en-US" sz="16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8AF29-4E18-424C-B5A1-0DF831CA20B5}"/>
              </a:ext>
            </a:extLst>
          </p:cNvPr>
          <p:cNvSpPr/>
          <p:nvPr/>
        </p:nvSpPr>
        <p:spPr>
          <a:xfrm>
            <a:off x="708634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1FD4ED-5EA2-4C97-967B-4C34C2BB6B49}"/>
              </a:ext>
            </a:extLst>
          </p:cNvPr>
          <p:cNvSpPr/>
          <p:nvPr/>
        </p:nvSpPr>
        <p:spPr>
          <a:xfrm>
            <a:off x="7086349" y="177966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63F1A4FE-C333-4CB0-95B1-43183723E7D3}"/>
              </a:ext>
            </a:extLst>
          </p:cNvPr>
          <p:cNvSpPr/>
          <p:nvPr/>
        </p:nvSpPr>
        <p:spPr>
          <a:xfrm>
            <a:off x="7086349" y="3579862"/>
            <a:ext cx="1317882" cy="79208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305BA0-7957-4060-BCC0-0438442437ED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1119791" y="1596219"/>
            <a:ext cx="975388" cy="8807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FE46DF-2095-450D-989B-6E349F57E511}"/>
              </a:ext>
            </a:extLst>
          </p:cNvPr>
          <p:cNvCxnSpPr>
            <a:cxnSpLocks/>
            <a:stCxn id="3" idx="6"/>
            <a:endCxn id="8" idx="1"/>
          </p:cNvCxnSpPr>
          <p:nvPr/>
        </p:nvCxnSpPr>
        <p:spPr>
          <a:xfrm>
            <a:off x="1778732" y="2763246"/>
            <a:ext cx="3400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08B1B2-E66F-446C-A885-C937E3FC736A}"/>
              </a:ext>
            </a:extLst>
          </p:cNvPr>
          <p:cNvCxnSpPr>
            <a:cxnSpLocks/>
            <a:stCxn id="3" idx="4"/>
            <a:endCxn id="4" idx="2"/>
          </p:cNvCxnSpPr>
          <p:nvPr/>
        </p:nvCxnSpPr>
        <p:spPr>
          <a:xfrm>
            <a:off x="1119791" y="3049566"/>
            <a:ext cx="998997" cy="926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FE4430-FF40-42DB-A0A9-F7F82EAF191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436672" y="2028267"/>
            <a:ext cx="340057" cy="7349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304167-B480-4A90-AC73-F431A45F4A06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436672" y="2763246"/>
            <a:ext cx="3400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3E6FC2-4456-4D04-A977-2C5B33682CA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436672" y="2763246"/>
            <a:ext cx="340057" cy="7326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6E796D8-E503-4991-AD60-754D5F57FB02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5094612" y="2763246"/>
            <a:ext cx="3400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BBD9984-4B69-4CC4-8003-98AADF7F80CF}"/>
              </a:ext>
            </a:extLst>
          </p:cNvPr>
          <p:cNvCxnSpPr>
            <a:cxnSpLocks/>
            <a:stCxn id="20" idx="2"/>
            <a:endCxn id="4" idx="4"/>
          </p:cNvCxnSpPr>
          <p:nvPr/>
        </p:nvCxnSpPr>
        <p:spPr>
          <a:xfrm flipH="1">
            <a:off x="3436671" y="3744463"/>
            <a:ext cx="999000" cy="2314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21D5C2-6FC0-4B32-9F80-CF82273252A9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6752552" y="2763246"/>
            <a:ext cx="3337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9A8EEF5-A1B0-4AEB-880F-2532C3DEB3D9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6752552" y="2028266"/>
            <a:ext cx="333797" cy="734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691B6FB-697E-400E-B168-3F1C550AFD94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flipH="1">
            <a:off x="7745290" y="3011850"/>
            <a:ext cx="1" cy="5680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B93FDE04-C537-441D-BBDA-D82EC38B1630}"/>
              </a:ext>
            </a:extLst>
          </p:cNvPr>
          <p:cNvSpPr/>
          <p:nvPr/>
        </p:nvSpPr>
        <p:spPr>
          <a:xfrm>
            <a:off x="5436691" y="1309898"/>
            <a:ext cx="1317883" cy="572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  <a:endParaRPr lang="ko-KR" altLang="en-US" sz="16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485B7E5-8B5B-4C80-B1A6-82D6EF6DE0AE}"/>
              </a:ext>
            </a:extLst>
          </p:cNvPr>
          <p:cNvCxnSpPr>
            <a:cxnSpLocks/>
            <a:stCxn id="68" idx="4"/>
            <a:endCxn id="23" idx="0"/>
          </p:cNvCxnSpPr>
          <p:nvPr/>
        </p:nvCxnSpPr>
        <p:spPr>
          <a:xfrm flipH="1">
            <a:off x="6093611" y="1882539"/>
            <a:ext cx="2022" cy="6321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41474</TotalTime>
  <Words>21</Words>
  <Application>Microsoft Office PowerPoint</Application>
  <PresentationFormat>화면 슬라이드 쇼(16:9)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Serverless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5191</cp:revision>
  <dcterms:created xsi:type="dcterms:W3CDTF">2006-10-05T04:04:58Z</dcterms:created>
  <dcterms:modified xsi:type="dcterms:W3CDTF">2018-11-20T15:02:39Z</dcterms:modified>
</cp:coreProperties>
</file>