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3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32" d="100"/>
          <a:sy n="132" d="100"/>
        </p:scale>
        <p:origin x="297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8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86312" y="3410033"/>
            <a:ext cx="1933790" cy="132195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OpenStack Controller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24378" y="3939900"/>
            <a:ext cx="1457658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/>
              <a:t>API : 192.168.0.40</a:t>
            </a:r>
            <a:endParaRPr lang="en-US" altLang="ko-KR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2552506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2552505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Internal Network</a:t>
            </a:r>
          </a:p>
          <a:p>
            <a:pPr algn="ctr"/>
            <a:r>
              <a:rPr lang="en-US" altLang="ko-KR" sz="1100" b="1"/>
              <a:t>30.0.0.0/24</a:t>
            </a:r>
            <a:endParaRPr lang="en-US" altLang="ko-KR" sz="11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19" idx="0"/>
            <a:endCxn id="47" idx="2"/>
          </p:cNvCxnSpPr>
          <p:nvPr/>
        </p:nvCxnSpPr>
        <p:spPr>
          <a:xfrm flipV="1">
            <a:off x="3353207" y="3082982"/>
            <a:ext cx="34395" cy="8569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2817743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252628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6717620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09 : K8s Deploy,</a:t>
            </a:r>
          </a:p>
          <a:p>
            <a:pPr algn="ctr"/>
            <a:r>
              <a:rPr lang="en-US" altLang="ko-KR" sz="1200" b="1"/>
              <a:t>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105081" y="1652813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</a:p>
          <a:p>
            <a:pPr algn="ctr"/>
            <a:r>
              <a:rPr lang="en-US" altLang="ko-KR" sz="1100" b="1"/>
              <a:t> 30.0.0.19</a:t>
            </a:r>
            <a:endParaRPr lang="en-US" altLang="ko-KR" sz="1100" b="1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4730272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K8s Slave,</a:t>
            </a:r>
          </a:p>
          <a:p>
            <a:pPr algn="ctr"/>
            <a:r>
              <a:rPr lang="en-US" altLang="ko-KR" sz="1200" b="1"/>
              <a:t>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117733" y="1652813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  <a:endParaRPr lang="en-US" altLang="ko-KR" sz="1100" b="1" dirty="0"/>
          </a:p>
          <a:p>
            <a:pPr algn="ctr"/>
            <a:r>
              <a:rPr lang="en-US" altLang="ko-KR" sz="1100" b="1"/>
              <a:t>30.0.0.13</a:t>
            </a:r>
            <a:endParaRPr lang="en-US" altLang="ko-KR" sz="1100" b="1" dirty="0"/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id="{ED6DAF72-19E9-4C01-804C-CA3CF8B52122}"/>
              </a:ext>
            </a:extLst>
          </p:cNvPr>
          <p:cNvSpPr/>
          <p:nvPr/>
        </p:nvSpPr>
        <p:spPr>
          <a:xfrm>
            <a:off x="2742924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K8s Slave,</a:t>
            </a:r>
          </a:p>
          <a:p>
            <a:pPr algn="ctr"/>
            <a:r>
              <a:rPr lang="en-US" altLang="ko-KR" sz="1200" b="1"/>
              <a:t>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80" name="모서리가 둥근 직사각형 23">
            <a:extLst>
              <a:ext uri="{FF2B5EF4-FFF2-40B4-BE49-F238E27FC236}">
                <a16:creationId xmlns:a16="http://schemas.microsoft.com/office/drawing/2014/main" id="{F6302F40-F46A-4196-8153-C0624B603047}"/>
              </a:ext>
            </a:extLst>
          </p:cNvPr>
          <p:cNvSpPr/>
          <p:nvPr/>
        </p:nvSpPr>
        <p:spPr>
          <a:xfrm>
            <a:off x="3130385" y="1652813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</a:p>
          <a:p>
            <a:pPr algn="ctr"/>
            <a:r>
              <a:rPr lang="en-US" altLang="ko-KR" sz="1100" b="1"/>
              <a:t> 30.0.0.12</a:t>
            </a:r>
            <a:endParaRPr lang="en-US" altLang="ko-KR" sz="1100" b="1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755576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K8s Master,</a:t>
            </a:r>
          </a:p>
          <a:p>
            <a:pPr algn="ctr"/>
            <a:r>
              <a:rPr lang="en-US" altLang="ko-KR" sz="1200" b="1"/>
              <a:t> 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143037" y="1652813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  <a:endParaRPr lang="en-US" altLang="ko-KR" sz="1100" b="1" dirty="0"/>
          </a:p>
          <a:p>
            <a:pPr algn="ctr"/>
            <a:r>
              <a:rPr lang="en-US" altLang="ko-KR" sz="1100" b="1"/>
              <a:t>30.0.0.11</a:t>
            </a:r>
            <a:endParaRPr lang="en-US" altLang="ko-KR" sz="1100" b="1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22537C-D051-439F-85FE-787FF0E22C8F}"/>
              </a:ext>
            </a:extLst>
          </p:cNvPr>
          <p:cNvCxnSpPr>
            <a:cxnSpLocks/>
            <a:stCxn id="80" idx="2"/>
            <a:endCxn id="48" idx="0"/>
          </p:cNvCxnSpPr>
          <p:nvPr/>
        </p:nvCxnSpPr>
        <p:spPr>
          <a:xfrm>
            <a:off x="3676853" y="2156869"/>
            <a:ext cx="3557126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1689505" y="2156869"/>
            <a:ext cx="5544474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5664201" y="2156869"/>
            <a:ext cx="1569778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2156869"/>
            <a:ext cx="417570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2817743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2473929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external-router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2817744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13">
            <a:extLst>
              <a:ext uri="{FF2B5EF4-FFF2-40B4-BE49-F238E27FC236}">
                <a16:creationId xmlns:a16="http://schemas.microsoft.com/office/drawing/2014/main" id="{5B0E093E-FC9F-4680-B7F5-1ACE041E85B0}"/>
              </a:ext>
            </a:extLst>
          </p:cNvPr>
          <p:cNvSpPr/>
          <p:nvPr/>
        </p:nvSpPr>
        <p:spPr>
          <a:xfrm>
            <a:off x="5230498" y="3410033"/>
            <a:ext cx="1933790" cy="132195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09 : OpenStack</a:t>
            </a:r>
          </a:p>
          <a:p>
            <a:pPr algn="ctr"/>
            <a:r>
              <a:rPr lang="en-US" altLang="ko-KR" sz="1200"/>
              <a:t>Deploy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1176EFFE-7D62-4530-9745-A9C67363F4DA}"/>
              </a:ext>
            </a:extLst>
          </p:cNvPr>
          <p:cNvSpPr/>
          <p:nvPr/>
        </p:nvSpPr>
        <p:spPr>
          <a:xfrm>
            <a:off x="5468564" y="3939900"/>
            <a:ext cx="1457658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/>
              <a:t>API : 192.168.0.40</a:t>
            </a:r>
            <a:endParaRPr lang="en-US" altLang="ko-KR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F3F119E-140B-467D-9834-6BF1C784DAC5}"/>
              </a:ext>
            </a:extLst>
          </p:cNvPr>
          <p:cNvCxnSpPr>
            <a:cxnSpLocks/>
            <a:stCxn id="52" idx="0"/>
            <a:endCxn id="47" idx="2"/>
          </p:cNvCxnSpPr>
          <p:nvPr/>
        </p:nvCxnSpPr>
        <p:spPr>
          <a:xfrm flipH="1" flipV="1">
            <a:off x="3387602" y="3082982"/>
            <a:ext cx="2809791" cy="8569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43572</TotalTime>
  <Words>88</Words>
  <Application>Microsoft Office PowerPoint</Application>
  <PresentationFormat>화면 슬라이드 쇼(16:9)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5270</cp:revision>
  <dcterms:created xsi:type="dcterms:W3CDTF">2006-10-05T04:04:58Z</dcterms:created>
  <dcterms:modified xsi:type="dcterms:W3CDTF">2019-07-30T15:53:33Z</dcterms:modified>
</cp:coreProperties>
</file>