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2" r:id="rId2"/>
    <p:sldId id="377" r:id="rId3"/>
    <p:sldId id="375" r:id="rId4"/>
    <p:sldId id="374" r:id="rId5"/>
    <p:sldId id="378" r:id="rId6"/>
    <p:sldId id="379" r:id="rId7"/>
    <p:sldId id="376" r:id="rId8"/>
    <p:sldId id="37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422345" y="699542"/>
            <a:ext cx="230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Management Network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112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3">
                    <a:lumMod val="75000"/>
                  </a:schemeClr>
                </a:solidFill>
              </a:rPr>
              <a:t>API Network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1059582"/>
            <a:ext cx="5895565" cy="3384376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1443253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1443253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1443253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875301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01752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236621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4678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2165985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17" idx="2"/>
            <a:endCxn id="16" idx="0"/>
          </p:cNvCxnSpPr>
          <p:nvPr/>
        </p:nvCxnSpPr>
        <p:spPr>
          <a:xfrm>
            <a:off x="1898614" y="2656899"/>
            <a:ext cx="715206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00175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cxnSpLocks/>
            <a:stCxn id="18" idx="2"/>
            <a:endCxn id="16" idx="0"/>
          </p:cNvCxnSpPr>
          <p:nvPr/>
        </p:nvCxnSpPr>
        <p:spPr>
          <a:xfrm flipH="1">
            <a:off x="2613820" y="2656899"/>
            <a:ext cx="724954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16" idx="2"/>
            <a:endCxn id="37" idx="0"/>
          </p:cNvCxnSpPr>
          <p:nvPr/>
        </p:nvCxnSpPr>
        <p:spPr>
          <a:xfrm>
            <a:off x="2613820" y="3467100"/>
            <a:ext cx="0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87634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cxnSpLocks/>
            <a:stCxn id="62" idx="2"/>
            <a:endCxn id="51" idx="0"/>
          </p:cNvCxnSpPr>
          <p:nvPr/>
        </p:nvCxnSpPr>
        <p:spPr>
          <a:xfrm flipH="1">
            <a:off x="5488410" y="3467100"/>
            <a:ext cx="2349" cy="170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61382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05885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298753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6354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13955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8032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5041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293805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ABE521BC-17F8-49E6-BE8F-D8EDD8EF847B}"/>
              </a:ext>
            </a:extLst>
          </p:cNvPr>
          <p:cNvSpPr/>
          <p:nvPr/>
        </p:nvSpPr>
        <p:spPr>
          <a:xfrm>
            <a:off x="7161119" y="3410671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559D6274-036B-40B6-ADE5-5584F936548B}"/>
              </a:ext>
            </a:extLst>
          </p:cNvPr>
          <p:cNvSpPr/>
          <p:nvPr/>
        </p:nvSpPr>
        <p:spPr>
          <a:xfrm>
            <a:off x="7687004" y="336118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4B08D17-56D7-4815-9940-0DF7ABCF1A69}"/>
              </a:ext>
            </a:extLst>
          </p:cNvPr>
          <p:cNvSpPr/>
          <p:nvPr/>
        </p:nvSpPr>
        <p:spPr>
          <a:xfrm>
            <a:off x="2035430" y="2898989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  <p:sp>
        <p:nvSpPr>
          <p:cNvPr id="62" name="모서리가 둥근 직사각형 15">
            <a:extLst>
              <a:ext uri="{FF2B5EF4-FFF2-40B4-BE49-F238E27FC236}">
                <a16:creationId xmlns:a16="http://schemas.microsoft.com/office/drawing/2014/main" id="{8D2A8DAF-3DA1-4DB4-8E20-BBAB238C774F}"/>
              </a:ext>
            </a:extLst>
          </p:cNvPr>
          <p:cNvSpPr/>
          <p:nvPr/>
        </p:nvSpPr>
        <p:spPr>
          <a:xfrm>
            <a:off x="4878691" y="2857129"/>
            <a:ext cx="1224136" cy="60997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87226C9-347E-465D-9F87-E5B3D5056699}"/>
              </a:ext>
            </a:extLst>
          </p:cNvPr>
          <p:cNvSpPr/>
          <p:nvPr/>
        </p:nvSpPr>
        <p:spPr>
          <a:xfrm>
            <a:off x="4912369" y="2898989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973A5B2-67BF-433A-9B36-F01513086AF6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4778934" y="2656899"/>
            <a:ext cx="71182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7C8EFD2-3440-443F-A439-A8F1B0C136F0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5490759" y="2656899"/>
            <a:ext cx="728335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No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337360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eth0.10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1007604" y="4227934"/>
            <a:ext cx="1224136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brq3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1061504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4949428" y="4227934"/>
            <a:ext cx="1031602" cy="357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382777"/>
            <a:ext cx="66836" cy="3303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6"/>
            <a:endCxn id="68" idx="0"/>
          </p:cNvCxnSpPr>
          <p:nvPr/>
        </p:nvCxnSpPr>
        <p:spPr>
          <a:xfrm>
            <a:off x="1652830" y="2237435"/>
            <a:ext cx="434894" cy="233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852996"/>
            <a:ext cx="689248" cy="2390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297490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55091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12692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067694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491522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292542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VLAN</a:t>
            </a:r>
            <a:endParaRPr lang="ko-KR" altLang="en-US" sz="1400" dirty="0"/>
          </a:p>
        </p:txBody>
      </p:sp>
      <p:sp>
        <p:nvSpPr>
          <p:cNvPr id="57" name="모서리가 둥근 직사각형 50">
            <a:extLst>
              <a:ext uri="{FF2B5EF4-FFF2-40B4-BE49-F238E27FC236}">
                <a16:creationId xmlns:a16="http://schemas.microsoft.com/office/drawing/2014/main" id="{7DC4A83B-092A-4922-8CBF-8683629D4FFA}"/>
              </a:ext>
            </a:extLst>
          </p:cNvPr>
          <p:cNvSpPr/>
          <p:nvPr/>
        </p:nvSpPr>
        <p:spPr>
          <a:xfrm>
            <a:off x="7674265" y="3398044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59" name="모서리가 둥근 직사각형 16">
            <a:extLst>
              <a:ext uri="{FF2B5EF4-FFF2-40B4-BE49-F238E27FC236}">
                <a16:creationId xmlns:a16="http://schemas.microsoft.com/office/drawing/2014/main" id="{512C7F87-D031-4B23-A21B-B1219CC3C847}"/>
              </a:ext>
            </a:extLst>
          </p:cNvPr>
          <p:cNvSpPr/>
          <p:nvPr/>
        </p:nvSpPr>
        <p:spPr>
          <a:xfrm>
            <a:off x="8200150" y="334855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58532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2092093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14161"/>
            <a:ext cx="5895565" cy="480399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0542" y="597832"/>
            <a:ext cx="1296143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0702" y="597832"/>
            <a:ext cx="273630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71022" y="597832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err="1"/>
              <a:t>VM</a:t>
            </a:r>
            <a:r>
              <a:rPr lang="en-US" altLang="ko-KR" sz="1400" b="1"/>
              <a:t> C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7457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473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5489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95058" y="1029880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7457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1473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5489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95058" y="14127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189861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33877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477893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219094" y="1320564"/>
            <a:ext cx="0" cy="92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161119" y="33386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161564" y="2512902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161119" y="208891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7687004" y="202967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7687004" y="2453506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7687004" y="3289178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59" name="모서리가 둥근 직사각형 50">
            <a:extLst>
              <a:ext uri="{FF2B5EF4-FFF2-40B4-BE49-F238E27FC236}">
                <a16:creationId xmlns:a16="http://schemas.microsoft.com/office/drawing/2014/main" id="{654F8CC7-152B-44E4-80DF-3FCBBE6B6F90}"/>
              </a:ext>
            </a:extLst>
          </p:cNvPr>
          <p:cNvSpPr/>
          <p:nvPr/>
        </p:nvSpPr>
        <p:spPr>
          <a:xfrm>
            <a:off x="7161564" y="2926209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60" name="모서리가 둥근 직사각형 16">
            <a:extLst>
              <a:ext uri="{FF2B5EF4-FFF2-40B4-BE49-F238E27FC236}">
                <a16:creationId xmlns:a16="http://schemas.microsoft.com/office/drawing/2014/main" id="{9008FED1-1B8E-43D7-B502-B01916840D1E}"/>
              </a:ext>
            </a:extLst>
          </p:cNvPr>
          <p:cNvSpPr/>
          <p:nvPr/>
        </p:nvSpPr>
        <p:spPr>
          <a:xfrm>
            <a:off x="7687004" y="286681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D0A337-C858-4DA6-A24D-129EE2690471}"/>
              </a:ext>
            </a:extLst>
          </p:cNvPr>
          <p:cNvGrpSpPr/>
          <p:nvPr/>
        </p:nvGrpSpPr>
        <p:grpSpPr>
          <a:xfrm>
            <a:off x="1250542" y="1796089"/>
            <a:ext cx="1296143" cy="650725"/>
            <a:chOff x="2001752" y="2857129"/>
            <a:chExt cx="1224136" cy="578717"/>
          </a:xfrm>
        </p:grpSpPr>
        <p:sp>
          <p:nvSpPr>
            <p:cNvPr id="61" name="모서리가 둥근 직사각형 15">
              <a:extLst>
                <a:ext uri="{FF2B5EF4-FFF2-40B4-BE49-F238E27FC236}">
                  <a16:creationId xmlns:a16="http://schemas.microsoft.com/office/drawing/2014/main" id="{29EEC0CE-B88C-4938-9A61-4E5F0F3775C0}"/>
                </a:ext>
              </a:extLst>
            </p:cNvPr>
            <p:cNvSpPr/>
            <p:nvPr/>
          </p:nvSpPr>
          <p:spPr>
            <a:xfrm>
              <a:off x="2001752" y="2857129"/>
              <a:ext cx="1224136" cy="578717"/>
            </a:xfrm>
            <a:prstGeom prst="roundRect">
              <a:avLst>
                <a:gd name="adj" fmla="val 34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qbr1</a:t>
              </a:r>
              <a:endParaRPr lang="ko-KR" altLang="en-US" sz="1400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B354426-8A83-42BC-A7D6-F92A12C995BC}"/>
                </a:ext>
              </a:extLst>
            </p:cNvPr>
            <p:cNvSpPr/>
            <p:nvPr/>
          </p:nvSpPr>
          <p:spPr>
            <a:xfrm>
              <a:off x="2035430" y="2898989"/>
              <a:ext cx="1156780" cy="2906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iptables</a:t>
              </a:r>
              <a:endParaRPr lang="ko-KR" altLang="en-US" sz="140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D91F4FC-91F7-4BFB-ACB7-741E50EE3EBC}"/>
              </a:ext>
            </a:extLst>
          </p:cNvPr>
          <p:cNvGrpSpPr/>
          <p:nvPr/>
        </p:nvGrpSpPr>
        <p:grpSpPr>
          <a:xfrm>
            <a:off x="2690702" y="1796089"/>
            <a:ext cx="1296143" cy="650725"/>
            <a:chOff x="2001752" y="2857129"/>
            <a:chExt cx="1224136" cy="578717"/>
          </a:xfrm>
        </p:grpSpPr>
        <p:sp>
          <p:nvSpPr>
            <p:cNvPr id="64" name="모서리가 둥근 직사각형 15">
              <a:extLst>
                <a:ext uri="{FF2B5EF4-FFF2-40B4-BE49-F238E27FC236}">
                  <a16:creationId xmlns:a16="http://schemas.microsoft.com/office/drawing/2014/main" id="{977DF695-88D2-4993-B3AF-70E00DB21276}"/>
                </a:ext>
              </a:extLst>
            </p:cNvPr>
            <p:cNvSpPr/>
            <p:nvPr/>
          </p:nvSpPr>
          <p:spPr>
            <a:xfrm>
              <a:off x="2001752" y="2857129"/>
              <a:ext cx="1224136" cy="578717"/>
            </a:xfrm>
            <a:prstGeom prst="roundRect">
              <a:avLst>
                <a:gd name="adj" fmla="val 34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qbr2</a:t>
              </a:r>
              <a:endParaRPr lang="ko-KR" altLang="en-US" sz="14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4256751-3ABB-4143-8E3F-0986532DE52E}"/>
                </a:ext>
              </a:extLst>
            </p:cNvPr>
            <p:cNvSpPr/>
            <p:nvPr/>
          </p:nvSpPr>
          <p:spPr>
            <a:xfrm>
              <a:off x="2035430" y="2898989"/>
              <a:ext cx="1156780" cy="2906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iptables</a:t>
              </a:r>
              <a:endParaRPr lang="ko-KR" altLang="en-US" sz="14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56A5B8-4707-4FFA-BEF0-DE676FA0BA68}"/>
              </a:ext>
            </a:extLst>
          </p:cNvPr>
          <p:cNvGrpSpPr/>
          <p:nvPr/>
        </p:nvGrpSpPr>
        <p:grpSpPr>
          <a:xfrm>
            <a:off x="4130861" y="1799112"/>
            <a:ext cx="1296143" cy="650725"/>
            <a:chOff x="2001752" y="2857129"/>
            <a:chExt cx="1224136" cy="578717"/>
          </a:xfrm>
        </p:grpSpPr>
        <p:sp>
          <p:nvSpPr>
            <p:cNvPr id="67" name="모서리가 둥근 직사각형 15">
              <a:extLst>
                <a:ext uri="{FF2B5EF4-FFF2-40B4-BE49-F238E27FC236}">
                  <a16:creationId xmlns:a16="http://schemas.microsoft.com/office/drawing/2014/main" id="{2D29E843-4E2D-40A6-8DE6-B4DEDDA33E9C}"/>
                </a:ext>
              </a:extLst>
            </p:cNvPr>
            <p:cNvSpPr/>
            <p:nvPr/>
          </p:nvSpPr>
          <p:spPr>
            <a:xfrm>
              <a:off x="2001752" y="2857129"/>
              <a:ext cx="1224136" cy="578717"/>
            </a:xfrm>
            <a:prstGeom prst="roundRect">
              <a:avLst>
                <a:gd name="adj" fmla="val 34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qbr3</a:t>
              </a:r>
              <a:endParaRPr lang="ko-KR" altLang="en-US" sz="14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A8CC273-AB83-4B34-ABC2-417815494201}"/>
                </a:ext>
              </a:extLst>
            </p:cNvPr>
            <p:cNvSpPr/>
            <p:nvPr/>
          </p:nvSpPr>
          <p:spPr>
            <a:xfrm>
              <a:off x="2035430" y="2898989"/>
              <a:ext cx="1156780" cy="2906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iptables</a:t>
              </a:r>
              <a:endParaRPr lang="ko-KR" altLang="en-US" sz="140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05F5555-3B20-43E8-B99B-B04ECB181E4D}"/>
              </a:ext>
            </a:extLst>
          </p:cNvPr>
          <p:cNvGrpSpPr/>
          <p:nvPr/>
        </p:nvGrpSpPr>
        <p:grpSpPr>
          <a:xfrm>
            <a:off x="5571022" y="1796089"/>
            <a:ext cx="1296143" cy="650725"/>
            <a:chOff x="2001752" y="2857129"/>
            <a:chExt cx="1224136" cy="578717"/>
          </a:xfrm>
        </p:grpSpPr>
        <p:sp>
          <p:nvSpPr>
            <p:cNvPr id="70" name="모서리가 둥근 직사각형 15">
              <a:extLst>
                <a:ext uri="{FF2B5EF4-FFF2-40B4-BE49-F238E27FC236}">
                  <a16:creationId xmlns:a16="http://schemas.microsoft.com/office/drawing/2014/main" id="{873A60D9-505D-4BD3-A05A-6554B401DD62}"/>
                </a:ext>
              </a:extLst>
            </p:cNvPr>
            <p:cNvSpPr/>
            <p:nvPr/>
          </p:nvSpPr>
          <p:spPr>
            <a:xfrm>
              <a:off x="2001752" y="2857129"/>
              <a:ext cx="1224136" cy="578717"/>
            </a:xfrm>
            <a:prstGeom prst="roundRect">
              <a:avLst>
                <a:gd name="adj" fmla="val 34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qbr4</a:t>
              </a:r>
              <a:endParaRPr lang="ko-KR" altLang="en-US" sz="14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C8F46BC-231D-4CB7-B16F-ED2A86DB3FF6}"/>
                </a:ext>
              </a:extLst>
            </p:cNvPr>
            <p:cNvSpPr/>
            <p:nvPr/>
          </p:nvSpPr>
          <p:spPr>
            <a:xfrm>
              <a:off x="2035430" y="2898989"/>
              <a:ext cx="1156780" cy="2906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iptables</a:t>
              </a:r>
              <a:endParaRPr lang="ko-KR" altLang="en-US" sz="1400"/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EFFFB00-B7FC-4335-8D9D-1F6047F8FF6E}"/>
              </a:ext>
            </a:extLst>
          </p:cNvPr>
          <p:cNvCxnSpPr>
            <a:cxnSpLocks/>
            <a:stCxn id="17" idx="2"/>
            <a:endCxn id="61" idx="0"/>
          </p:cNvCxnSpPr>
          <p:nvPr/>
        </p:nvCxnSpPr>
        <p:spPr>
          <a:xfrm>
            <a:off x="189861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D398EC2-C501-4806-B81F-3D3DFB1115C8}"/>
              </a:ext>
            </a:extLst>
          </p:cNvPr>
          <p:cNvCxnSpPr>
            <a:cxnSpLocks/>
            <a:stCxn id="18" idx="2"/>
            <a:endCxn id="64" idx="0"/>
          </p:cNvCxnSpPr>
          <p:nvPr/>
        </p:nvCxnSpPr>
        <p:spPr>
          <a:xfrm>
            <a:off x="333877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CFD468-7F53-4FD8-B6D7-BD01FD5ABA61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 flipH="1">
            <a:off x="4778933" y="1703469"/>
            <a:ext cx="1" cy="95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85BE0E9-A084-4A24-9D10-C3C9FA17AAF0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6219094" y="1703469"/>
            <a:ext cx="0" cy="92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11">
            <a:extLst>
              <a:ext uri="{FF2B5EF4-FFF2-40B4-BE49-F238E27FC236}">
                <a16:creationId xmlns:a16="http://schemas.microsoft.com/office/drawing/2014/main" id="{732DB483-10A5-494B-9172-0744E8462019}"/>
              </a:ext>
            </a:extLst>
          </p:cNvPr>
          <p:cNvSpPr/>
          <p:nvPr/>
        </p:nvSpPr>
        <p:spPr>
          <a:xfrm>
            <a:off x="157457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qvb1</a:t>
            </a:r>
            <a:endParaRPr lang="ko-KR" altLang="en-US" sz="1400" dirty="0"/>
          </a:p>
        </p:txBody>
      </p:sp>
      <p:sp>
        <p:nvSpPr>
          <p:cNvPr id="80" name="모서리가 둥근 직사각형 16">
            <a:extLst>
              <a:ext uri="{FF2B5EF4-FFF2-40B4-BE49-F238E27FC236}">
                <a16:creationId xmlns:a16="http://schemas.microsoft.com/office/drawing/2014/main" id="{A0E70338-DE41-4AA9-B2D8-961008CC3CB9}"/>
              </a:ext>
            </a:extLst>
          </p:cNvPr>
          <p:cNvSpPr/>
          <p:nvPr/>
        </p:nvSpPr>
        <p:spPr>
          <a:xfrm>
            <a:off x="157457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qvo1</a:t>
            </a:r>
            <a:endParaRPr lang="ko-KR" altLang="en-US" sz="1400" dirty="0"/>
          </a:p>
        </p:txBody>
      </p:sp>
      <p:sp>
        <p:nvSpPr>
          <p:cNvPr id="82" name="모서리가 둥근 직사각형 50">
            <a:extLst>
              <a:ext uri="{FF2B5EF4-FFF2-40B4-BE49-F238E27FC236}">
                <a16:creationId xmlns:a16="http://schemas.microsoft.com/office/drawing/2014/main" id="{CC858A7D-B41F-4A5E-8894-4B1AD74B38B6}"/>
              </a:ext>
            </a:extLst>
          </p:cNvPr>
          <p:cNvSpPr/>
          <p:nvPr/>
        </p:nvSpPr>
        <p:spPr>
          <a:xfrm>
            <a:off x="7161119" y="168207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83" name="모서리가 둥근 직사각형 16">
            <a:extLst>
              <a:ext uri="{FF2B5EF4-FFF2-40B4-BE49-F238E27FC236}">
                <a16:creationId xmlns:a16="http://schemas.microsoft.com/office/drawing/2014/main" id="{7E08E115-4081-4127-865A-C3E2C1B2AA26}"/>
              </a:ext>
            </a:extLst>
          </p:cNvPr>
          <p:cNvSpPr/>
          <p:nvPr/>
        </p:nvSpPr>
        <p:spPr>
          <a:xfrm>
            <a:off x="7687004" y="162284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340DAEC-3439-4615-A713-AD154B537E92}"/>
              </a:ext>
            </a:extLst>
          </p:cNvPr>
          <p:cNvCxnSpPr>
            <a:cxnSpLocks/>
            <a:stCxn id="61" idx="2"/>
            <a:endCxn id="79" idx="0"/>
          </p:cNvCxnSpPr>
          <p:nvPr/>
        </p:nvCxnSpPr>
        <p:spPr>
          <a:xfrm>
            <a:off x="189861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84F8F8A-1D95-43E9-BE30-8C18896C8263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89861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11">
            <a:extLst>
              <a:ext uri="{FF2B5EF4-FFF2-40B4-BE49-F238E27FC236}">
                <a16:creationId xmlns:a16="http://schemas.microsoft.com/office/drawing/2014/main" id="{07C8C7C4-5C0D-448C-9008-7727420E482E}"/>
              </a:ext>
            </a:extLst>
          </p:cNvPr>
          <p:cNvSpPr/>
          <p:nvPr/>
        </p:nvSpPr>
        <p:spPr>
          <a:xfrm>
            <a:off x="301473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qvb2</a:t>
            </a:r>
            <a:endParaRPr lang="ko-KR" altLang="en-US" sz="1400" dirty="0"/>
          </a:p>
        </p:txBody>
      </p:sp>
      <p:sp>
        <p:nvSpPr>
          <p:cNvPr id="96" name="모서리가 둥근 직사각형 16">
            <a:extLst>
              <a:ext uri="{FF2B5EF4-FFF2-40B4-BE49-F238E27FC236}">
                <a16:creationId xmlns:a16="http://schemas.microsoft.com/office/drawing/2014/main" id="{3CBE418B-5F14-4ECF-8D22-63EC1009F518}"/>
              </a:ext>
            </a:extLst>
          </p:cNvPr>
          <p:cNvSpPr/>
          <p:nvPr/>
        </p:nvSpPr>
        <p:spPr>
          <a:xfrm>
            <a:off x="301473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qvo2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12CB205-617A-4FC2-BCDB-4A2A3FB3802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333877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4E3CAE3-59AB-446E-A412-88459CAEFE78}"/>
              </a:ext>
            </a:extLst>
          </p:cNvPr>
          <p:cNvCxnSpPr>
            <a:cxnSpLocks/>
            <a:stCxn id="64" idx="2"/>
            <a:endCxn id="95" idx="0"/>
          </p:cNvCxnSpPr>
          <p:nvPr/>
        </p:nvCxnSpPr>
        <p:spPr>
          <a:xfrm>
            <a:off x="333877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1">
            <a:extLst>
              <a:ext uri="{FF2B5EF4-FFF2-40B4-BE49-F238E27FC236}">
                <a16:creationId xmlns:a16="http://schemas.microsoft.com/office/drawing/2014/main" id="{DBA04292-0878-4C21-AC90-9C49DF385828}"/>
              </a:ext>
            </a:extLst>
          </p:cNvPr>
          <p:cNvSpPr/>
          <p:nvPr/>
        </p:nvSpPr>
        <p:spPr>
          <a:xfrm>
            <a:off x="4454897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qvb3</a:t>
            </a:r>
            <a:endParaRPr lang="ko-KR" altLang="en-US" sz="1400" dirty="0"/>
          </a:p>
        </p:txBody>
      </p:sp>
      <p:sp>
        <p:nvSpPr>
          <p:cNvPr id="108" name="모서리가 둥근 직사각형 16">
            <a:extLst>
              <a:ext uri="{FF2B5EF4-FFF2-40B4-BE49-F238E27FC236}">
                <a16:creationId xmlns:a16="http://schemas.microsoft.com/office/drawing/2014/main" id="{94ACFFC6-C452-4907-8802-93A70758EC6E}"/>
              </a:ext>
            </a:extLst>
          </p:cNvPr>
          <p:cNvSpPr/>
          <p:nvPr/>
        </p:nvSpPr>
        <p:spPr>
          <a:xfrm>
            <a:off x="4454897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qvo3</a:t>
            </a:r>
            <a:endParaRPr lang="ko-KR" altLang="en-US" sz="1400" dirty="0"/>
          </a:p>
        </p:txBody>
      </p:sp>
      <p:sp>
        <p:nvSpPr>
          <p:cNvPr id="109" name="모서리가 둥근 직사각형 11">
            <a:extLst>
              <a:ext uri="{FF2B5EF4-FFF2-40B4-BE49-F238E27FC236}">
                <a16:creationId xmlns:a16="http://schemas.microsoft.com/office/drawing/2014/main" id="{59D5DA21-3CD8-4353-A92C-92D792BC746B}"/>
              </a:ext>
            </a:extLst>
          </p:cNvPr>
          <p:cNvSpPr/>
          <p:nvPr/>
        </p:nvSpPr>
        <p:spPr>
          <a:xfrm>
            <a:off x="5895058" y="2537085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qvb4</a:t>
            </a:r>
            <a:endParaRPr lang="ko-KR" altLang="en-US" sz="1400" dirty="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17DD48E6-2A40-4F06-9DFE-8E550E37C3EC}"/>
              </a:ext>
            </a:extLst>
          </p:cNvPr>
          <p:cNvSpPr/>
          <p:nvPr/>
        </p:nvSpPr>
        <p:spPr>
          <a:xfrm>
            <a:off x="5895058" y="294019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qvo4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533BD3-A83E-496B-AD3B-4E23D2D32F0A}"/>
              </a:ext>
            </a:extLst>
          </p:cNvPr>
          <p:cNvCxnSpPr>
            <a:cxnSpLocks/>
            <a:stCxn id="67" idx="2"/>
            <a:endCxn id="107" idx="0"/>
          </p:cNvCxnSpPr>
          <p:nvPr/>
        </p:nvCxnSpPr>
        <p:spPr>
          <a:xfrm>
            <a:off x="4778933" y="2449837"/>
            <a:ext cx="0" cy="87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7309177-6DC9-4961-9503-DE775A03C42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778933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14606F6-E313-4CDD-8D1E-015A832D9FDB}"/>
              </a:ext>
            </a:extLst>
          </p:cNvPr>
          <p:cNvCxnSpPr>
            <a:cxnSpLocks/>
            <a:stCxn id="70" idx="2"/>
            <a:endCxn id="109" idx="0"/>
          </p:cNvCxnSpPr>
          <p:nvPr/>
        </p:nvCxnSpPr>
        <p:spPr>
          <a:xfrm>
            <a:off x="6219094" y="2446814"/>
            <a:ext cx="0" cy="90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621B5D1-7BEC-4066-84FD-19BFFAED200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219094" y="2827769"/>
            <a:ext cx="0" cy="112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5">
            <a:extLst>
              <a:ext uri="{FF2B5EF4-FFF2-40B4-BE49-F238E27FC236}">
                <a16:creationId xmlns:a16="http://schemas.microsoft.com/office/drawing/2014/main" id="{7816E1E7-1D45-465D-AFC3-3045980E9F2E}"/>
              </a:ext>
            </a:extLst>
          </p:cNvPr>
          <p:cNvSpPr/>
          <p:nvPr/>
        </p:nvSpPr>
        <p:spPr>
          <a:xfrm>
            <a:off x="2546685" y="3382514"/>
            <a:ext cx="3024338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B080853-7961-4C01-9BFF-102C28B768FD}"/>
              </a:ext>
            </a:extLst>
          </p:cNvPr>
          <p:cNvCxnSpPr>
            <a:cxnSpLocks/>
            <a:stCxn id="96" idx="2"/>
            <a:endCxn id="124" idx="0"/>
          </p:cNvCxnSpPr>
          <p:nvPr/>
        </p:nvCxnSpPr>
        <p:spPr>
          <a:xfrm>
            <a:off x="3338774" y="3230877"/>
            <a:ext cx="72008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A367FB8-DC2F-4F0C-8D10-6471B5313331}"/>
              </a:ext>
            </a:extLst>
          </p:cNvPr>
          <p:cNvCxnSpPr>
            <a:cxnSpLocks/>
            <a:stCxn id="80" idx="2"/>
            <a:endCxn id="124" idx="0"/>
          </p:cNvCxnSpPr>
          <p:nvPr/>
        </p:nvCxnSpPr>
        <p:spPr>
          <a:xfrm>
            <a:off x="189861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F3BAB6E-0DC8-43C0-9098-A67D2DFC1356}"/>
              </a:ext>
            </a:extLst>
          </p:cNvPr>
          <p:cNvCxnSpPr>
            <a:cxnSpLocks/>
            <a:stCxn id="108" idx="2"/>
            <a:endCxn id="124" idx="0"/>
          </p:cNvCxnSpPr>
          <p:nvPr/>
        </p:nvCxnSpPr>
        <p:spPr>
          <a:xfrm flipH="1">
            <a:off x="4058854" y="3230877"/>
            <a:ext cx="720079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28B5E11-9677-4B0E-8992-235D3FF260A8}"/>
              </a:ext>
            </a:extLst>
          </p:cNvPr>
          <p:cNvCxnSpPr>
            <a:cxnSpLocks/>
            <a:stCxn id="110" idx="2"/>
            <a:endCxn id="124" idx="0"/>
          </p:cNvCxnSpPr>
          <p:nvPr/>
        </p:nvCxnSpPr>
        <p:spPr>
          <a:xfrm flipH="1">
            <a:off x="4058854" y="3230877"/>
            <a:ext cx="2160240" cy="1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21">
            <a:extLst>
              <a:ext uri="{FF2B5EF4-FFF2-40B4-BE49-F238E27FC236}">
                <a16:creationId xmlns:a16="http://schemas.microsoft.com/office/drawing/2014/main" id="{6D2447EC-D431-44D0-A7FB-1D24B526DE40}"/>
              </a:ext>
            </a:extLst>
          </p:cNvPr>
          <p:cNvSpPr/>
          <p:nvPr/>
        </p:nvSpPr>
        <p:spPr>
          <a:xfrm>
            <a:off x="3446786" y="4729338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8A2074E0-1525-493E-BAD2-C382B131E172}"/>
              </a:ext>
            </a:extLst>
          </p:cNvPr>
          <p:cNvSpPr/>
          <p:nvPr/>
        </p:nvSpPr>
        <p:spPr>
          <a:xfrm>
            <a:off x="1921865" y="4387972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</a:t>
            </a:r>
            <a:endParaRPr lang="ko-KR" altLang="en-US" sz="1400" dirty="0"/>
          </a:p>
        </p:txBody>
      </p:sp>
      <p:sp>
        <p:nvSpPr>
          <p:cNvPr id="152" name="모서리가 둥근 직사각형 50">
            <a:extLst>
              <a:ext uri="{FF2B5EF4-FFF2-40B4-BE49-F238E27FC236}">
                <a16:creationId xmlns:a16="http://schemas.microsoft.com/office/drawing/2014/main" id="{BC0296CD-C775-4545-8622-E241E1EFBA10}"/>
              </a:ext>
            </a:extLst>
          </p:cNvPr>
          <p:cNvSpPr/>
          <p:nvPr/>
        </p:nvSpPr>
        <p:spPr>
          <a:xfrm>
            <a:off x="2546685" y="36755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157" name="모서리가 둥근 직사각형 50">
            <a:extLst>
              <a:ext uri="{FF2B5EF4-FFF2-40B4-BE49-F238E27FC236}">
                <a16:creationId xmlns:a16="http://schemas.microsoft.com/office/drawing/2014/main" id="{A5D4E2DE-7FC6-4FCE-A28B-1289F0CEFDCD}"/>
              </a:ext>
            </a:extLst>
          </p:cNvPr>
          <p:cNvSpPr/>
          <p:nvPr/>
        </p:nvSpPr>
        <p:spPr>
          <a:xfrm>
            <a:off x="4130862" y="36755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162" name="모서리가 둥근 직사각형 50">
            <a:extLst>
              <a:ext uri="{FF2B5EF4-FFF2-40B4-BE49-F238E27FC236}">
                <a16:creationId xmlns:a16="http://schemas.microsoft.com/office/drawing/2014/main" id="{11F49E43-B671-4104-B93D-C13EEE1728F4}"/>
              </a:ext>
            </a:extLst>
          </p:cNvPr>
          <p:cNvSpPr/>
          <p:nvPr/>
        </p:nvSpPr>
        <p:spPr>
          <a:xfrm>
            <a:off x="1921865" y="410126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163" name="모서리가 둥근 직사각형 15">
            <a:extLst>
              <a:ext uri="{FF2B5EF4-FFF2-40B4-BE49-F238E27FC236}">
                <a16:creationId xmlns:a16="http://schemas.microsoft.com/office/drawing/2014/main" id="{609733C1-F3A9-4B04-A865-CA01F43DCE12}"/>
              </a:ext>
            </a:extLst>
          </p:cNvPr>
          <p:cNvSpPr/>
          <p:nvPr/>
        </p:nvSpPr>
        <p:spPr>
          <a:xfrm>
            <a:off x="4755683" y="4387972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164" name="모서리가 둥근 직사각형 50">
            <a:extLst>
              <a:ext uri="{FF2B5EF4-FFF2-40B4-BE49-F238E27FC236}">
                <a16:creationId xmlns:a16="http://schemas.microsoft.com/office/drawing/2014/main" id="{A4EF512F-E6F0-40D8-BCE4-50071A5E5D27}"/>
              </a:ext>
            </a:extLst>
          </p:cNvPr>
          <p:cNvSpPr/>
          <p:nvPr/>
        </p:nvSpPr>
        <p:spPr>
          <a:xfrm>
            <a:off x="4755683" y="4101266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8BDE30C-9AF0-4578-BBDD-F09EE4821619}"/>
              </a:ext>
            </a:extLst>
          </p:cNvPr>
          <p:cNvCxnSpPr>
            <a:cxnSpLocks/>
            <a:stCxn id="162" idx="0"/>
            <a:endCxn id="152" idx="2"/>
          </p:cNvCxnSpPr>
          <p:nvPr/>
        </p:nvCxnSpPr>
        <p:spPr>
          <a:xfrm flipV="1">
            <a:off x="2641945" y="3966197"/>
            <a:ext cx="62482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B8C7313-2DBA-49F7-A734-7852BA92E931}"/>
              </a:ext>
            </a:extLst>
          </p:cNvPr>
          <p:cNvCxnSpPr>
            <a:cxnSpLocks/>
            <a:stCxn id="164" idx="0"/>
            <a:endCxn id="157" idx="2"/>
          </p:cNvCxnSpPr>
          <p:nvPr/>
        </p:nvCxnSpPr>
        <p:spPr>
          <a:xfrm flipH="1" flipV="1">
            <a:off x="4850942" y="3966197"/>
            <a:ext cx="624821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7E7D8551-83CE-4F9A-9851-AC855A91B9BF}"/>
              </a:ext>
            </a:extLst>
          </p:cNvPr>
          <p:cNvCxnSpPr>
            <a:cxnSpLocks/>
            <a:stCxn id="150" idx="2"/>
            <a:endCxn id="141" idx="1"/>
          </p:cNvCxnSpPr>
          <p:nvPr/>
        </p:nvCxnSpPr>
        <p:spPr>
          <a:xfrm>
            <a:off x="2641945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C951E350-DFFB-4DF0-8027-A6AA8F647F16}"/>
              </a:ext>
            </a:extLst>
          </p:cNvPr>
          <p:cNvCxnSpPr>
            <a:cxnSpLocks/>
            <a:stCxn id="163" idx="2"/>
            <a:endCxn id="141" idx="3"/>
          </p:cNvCxnSpPr>
          <p:nvPr/>
        </p:nvCxnSpPr>
        <p:spPr>
          <a:xfrm flipH="1">
            <a:off x="4670922" y="4678657"/>
            <a:ext cx="804841" cy="19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</a:t>
            </a:r>
            <a:r>
              <a:rPr lang="en-US" altLang="ko-KR" sz="3600"/>
              <a:t>, With OVS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665513"/>
            <a:ext cx="7272808" cy="429994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4189100" y="4672052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273050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tap1</a:t>
            </a:r>
            <a:endParaRPr lang="ko-KR" altLang="en-US" sz="1400" dirty="0"/>
          </a:p>
        </p:txBody>
      </p: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tap2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tap3</a:t>
            </a:r>
            <a:endParaRPr lang="ko-KR" altLang="en-US" sz="1400" dirty="0"/>
          </a:p>
        </p:txBody>
      </p: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73106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736506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843559"/>
            <a:ext cx="2160240" cy="1800200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7604" y="3021191"/>
            <a:ext cx="2802999" cy="177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stCxn id="62" idx="2"/>
            <a:endCxn id="34" idx="0"/>
          </p:cNvCxnSpPr>
          <p:nvPr/>
        </p:nvCxnSpPr>
        <p:spPr>
          <a:xfrm>
            <a:off x="1007604" y="2542553"/>
            <a:ext cx="0" cy="187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83568" y="225186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qg1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4916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254513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399855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636972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07604" y="2067694"/>
            <a:ext cx="66836" cy="1841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063187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13752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428208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635646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>
            <a:off x="1074440" y="2067694"/>
            <a:ext cx="1013284" cy="1868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1" idx="0"/>
            <a:endCxn id="67" idx="1"/>
          </p:cNvCxnSpPr>
          <p:nvPr/>
        </p:nvCxnSpPr>
        <p:spPr>
          <a:xfrm flipV="1">
            <a:off x="1074440" y="1636972"/>
            <a:ext cx="689248" cy="1400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1926330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21">
            <a:extLst>
              <a:ext uri="{FF2B5EF4-FFF2-40B4-BE49-F238E27FC236}">
                <a16:creationId xmlns:a16="http://schemas.microsoft.com/office/drawing/2014/main" id="{92810D52-6E2C-48B6-95FA-87E7C9E4C479}"/>
              </a:ext>
            </a:extLst>
          </p:cNvPr>
          <p:cNvSpPr/>
          <p:nvPr/>
        </p:nvSpPr>
        <p:spPr>
          <a:xfrm>
            <a:off x="1619672" y="4680210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eth0</a:t>
            </a:r>
            <a:endParaRPr lang="ko-KR" altLang="en-US" sz="14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1F1451F-88F0-4B44-B553-84789AF580CE}"/>
              </a:ext>
            </a:extLst>
          </p:cNvPr>
          <p:cNvSpPr/>
          <p:nvPr/>
        </p:nvSpPr>
        <p:spPr>
          <a:xfrm>
            <a:off x="496050" y="1777010"/>
            <a:ext cx="1156780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iptables</a:t>
            </a:r>
            <a:endParaRPr lang="ko-KR" altLang="en-US" sz="1400"/>
          </a:p>
        </p:txBody>
      </p:sp>
      <p:sp>
        <p:nvSpPr>
          <p:cNvPr id="56" name="모서리가 둥근 직사각형 15">
            <a:extLst>
              <a:ext uri="{FF2B5EF4-FFF2-40B4-BE49-F238E27FC236}">
                <a16:creationId xmlns:a16="http://schemas.microsoft.com/office/drawing/2014/main" id="{C2883E9A-7CF4-425B-8CCD-B0391D390558}"/>
              </a:ext>
            </a:extLst>
          </p:cNvPr>
          <p:cNvSpPr/>
          <p:nvPr/>
        </p:nvSpPr>
        <p:spPr>
          <a:xfrm>
            <a:off x="1157542" y="3198361"/>
            <a:ext cx="5306122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br-int</a:t>
            </a:r>
            <a:endParaRPr lang="ko-KR" altLang="en-US" sz="1400" dirty="0"/>
          </a:p>
        </p:txBody>
      </p:sp>
      <p:sp>
        <p:nvSpPr>
          <p:cNvPr id="70" name="모서리가 둥근 직사각형 15">
            <a:extLst>
              <a:ext uri="{FF2B5EF4-FFF2-40B4-BE49-F238E27FC236}">
                <a16:creationId xmlns:a16="http://schemas.microsoft.com/office/drawing/2014/main" id="{DAC68AC3-CD06-45EA-8D98-A306566A1EF9}"/>
              </a:ext>
            </a:extLst>
          </p:cNvPr>
          <p:cNvSpPr/>
          <p:nvPr/>
        </p:nvSpPr>
        <p:spPr>
          <a:xfrm>
            <a:off x="3100518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br-tun</a:t>
            </a:r>
            <a:endParaRPr lang="ko-KR" altLang="en-US" sz="1400" dirty="0"/>
          </a:p>
        </p:txBody>
      </p:sp>
      <p:sp>
        <p:nvSpPr>
          <p:cNvPr id="71" name="모서리가 둥근 직사각형 50">
            <a:extLst>
              <a:ext uri="{FF2B5EF4-FFF2-40B4-BE49-F238E27FC236}">
                <a16:creationId xmlns:a16="http://schemas.microsoft.com/office/drawing/2014/main" id="{78C30CBE-9A42-4090-8289-3E6ED714E06F}"/>
              </a:ext>
            </a:extLst>
          </p:cNvPr>
          <p:cNvSpPr/>
          <p:nvPr/>
        </p:nvSpPr>
        <p:spPr>
          <a:xfrm>
            <a:off x="3100518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patch-tun</a:t>
            </a:r>
            <a:endParaRPr lang="ko-KR" altLang="en-US" sz="1400" dirty="0"/>
          </a:p>
        </p:txBody>
      </p:sp>
      <p:sp>
        <p:nvSpPr>
          <p:cNvPr id="73" name="모서리가 둥근 직사각형 50">
            <a:extLst>
              <a:ext uri="{FF2B5EF4-FFF2-40B4-BE49-F238E27FC236}">
                <a16:creationId xmlns:a16="http://schemas.microsoft.com/office/drawing/2014/main" id="{3007BC87-A193-4149-8238-D26017F047DF}"/>
              </a:ext>
            </a:extLst>
          </p:cNvPr>
          <p:cNvSpPr/>
          <p:nvPr/>
        </p:nvSpPr>
        <p:spPr>
          <a:xfrm>
            <a:off x="5023503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int-br-vlan</a:t>
            </a:r>
            <a:endParaRPr lang="ko-KR" altLang="en-US" sz="1400" dirty="0"/>
          </a:p>
        </p:txBody>
      </p:sp>
      <p:sp>
        <p:nvSpPr>
          <p:cNvPr id="74" name="모서리가 둥근 직사각형 50">
            <a:extLst>
              <a:ext uri="{FF2B5EF4-FFF2-40B4-BE49-F238E27FC236}">
                <a16:creationId xmlns:a16="http://schemas.microsoft.com/office/drawing/2014/main" id="{11CF2D53-103F-4EEE-BC58-6F9B64157519}"/>
              </a:ext>
            </a:extLst>
          </p:cNvPr>
          <p:cNvSpPr/>
          <p:nvPr/>
        </p:nvSpPr>
        <p:spPr>
          <a:xfrm>
            <a:off x="3100518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patch-int</a:t>
            </a:r>
            <a:endParaRPr lang="ko-KR" altLang="en-US" sz="1400" dirty="0"/>
          </a:p>
        </p:txBody>
      </p:sp>
      <p:sp>
        <p:nvSpPr>
          <p:cNvPr id="76" name="모서리가 둥근 직사각형 15">
            <a:extLst>
              <a:ext uri="{FF2B5EF4-FFF2-40B4-BE49-F238E27FC236}">
                <a16:creationId xmlns:a16="http://schemas.microsoft.com/office/drawing/2014/main" id="{1971B7CB-03B9-4263-9AA6-8C4332E0043A}"/>
              </a:ext>
            </a:extLst>
          </p:cNvPr>
          <p:cNvSpPr/>
          <p:nvPr/>
        </p:nvSpPr>
        <p:spPr>
          <a:xfrm>
            <a:off x="5023503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br-vlan</a:t>
            </a:r>
            <a:endParaRPr lang="ko-KR" altLang="en-US" sz="1400" dirty="0"/>
          </a:p>
        </p:txBody>
      </p:sp>
      <p:sp>
        <p:nvSpPr>
          <p:cNvPr id="77" name="모서리가 둥근 직사각형 50">
            <a:extLst>
              <a:ext uri="{FF2B5EF4-FFF2-40B4-BE49-F238E27FC236}">
                <a16:creationId xmlns:a16="http://schemas.microsoft.com/office/drawing/2014/main" id="{E6337982-72E9-4CE5-B106-4B5005C175FE}"/>
              </a:ext>
            </a:extLst>
          </p:cNvPr>
          <p:cNvSpPr/>
          <p:nvPr/>
        </p:nvSpPr>
        <p:spPr>
          <a:xfrm>
            <a:off x="5023503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phy-br-vlan</a:t>
            </a:r>
            <a:endParaRPr lang="ko-KR" altLang="en-US" sz="14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4567AAE-D59E-498F-8933-D03F9DDF45E1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flipV="1">
            <a:off x="3820598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98A85BA-416F-42FF-91BE-D7C05163D682}"/>
              </a:ext>
            </a:extLst>
          </p:cNvPr>
          <p:cNvCxnSpPr>
            <a:cxnSpLocks/>
            <a:stCxn id="77" idx="0"/>
            <a:endCxn id="73" idx="2"/>
          </p:cNvCxnSpPr>
          <p:nvPr/>
        </p:nvCxnSpPr>
        <p:spPr>
          <a:xfrm flipV="1">
            <a:off x="5743583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A1D0C2-2F1C-4AC3-BCD5-2A9AFAFFB213}"/>
              </a:ext>
            </a:extLst>
          </p:cNvPr>
          <p:cNvCxnSpPr>
            <a:cxnSpLocks/>
            <a:stCxn id="56" idx="0"/>
            <a:endCxn id="41" idx="2"/>
          </p:cNvCxnSpPr>
          <p:nvPr/>
        </p:nvCxnSpPr>
        <p:spPr>
          <a:xfrm flipH="1" flipV="1">
            <a:off x="3095837" y="3027190"/>
            <a:ext cx="714766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1F344C-826C-4336-AE2C-27D9F31DFC5A}"/>
              </a:ext>
            </a:extLst>
          </p:cNvPr>
          <p:cNvCxnSpPr>
            <a:cxnSpLocks/>
            <a:stCxn id="56" idx="0"/>
            <a:endCxn id="45" idx="2"/>
          </p:cNvCxnSpPr>
          <p:nvPr/>
        </p:nvCxnSpPr>
        <p:spPr>
          <a:xfrm flipV="1">
            <a:off x="3810603" y="3027190"/>
            <a:ext cx="509369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9208E8E-1A27-49BA-9FFB-DF963D3D5CF2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V="1">
            <a:off x="3810603" y="3021751"/>
            <a:ext cx="1558360" cy="176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733EA1B-A6DB-4EE0-A988-52A51AB8FC21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3810603" y="3027190"/>
            <a:ext cx="2782495" cy="171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50">
            <a:extLst>
              <a:ext uri="{FF2B5EF4-FFF2-40B4-BE49-F238E27FC236}">
                <a16:creationId xmlns:a16="http://schemas.microsoft.com/office/drawing/2014/main" id="{A227B8FE-6A9E-4807-9D5F-19C37C64B40E}"/>
              </a:ext>
            </a:extLst>
          </p:cNvPr>
          <p:cNvSpPr/>
          <p:nvPr/>
        </p:nvSpPr>
        <p:spPr>
          <a:xfrm>
            <a:off x="7629679" y="3248470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5" name="모서리가 둥근 직사각형 50">
            <a:extLst>
              <a:ext uri="{FF2B5EF4-FFF2-40B4-BE49-F238E27FC236}">
                <a16:creationId xmlns:a16="http://schemas.microsoft.com/office/drawing/2014/main" id="{EC8979FE-2DCC-4E18-B1B4-E9F56FD451FF}"/>
              </a:ext>
            </a:extLst>
          </p:cNvPr>
          <p:cNvSpPr/>
          <p:nvPr/>
        </p:nvSpPr>
        <p:spPr>
          <a:xfrm>
            <a:off x="7629679" y="2426563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18" name="모서리가 둥근 직사각형 16">
            <a:extLst>
              <a:ext uri="{FF2B5EF4-FFF2-40B4-BE49-F238E27FC236}">
                <a16:creationId xmlns:a16="http://schemas.microsoft.com/office/drawing/2014/main" id="{9C2EF554-9492-4606-B2E4-24D1F439EC60}"/>
              </a:ext>
            </a:extLst>
          </p:cNvPr>
          <p:cNvSpPr/>
          <p:nvPr/>
        </p:nvSpPr>
        <p:spPr>
          <a:xfrm>
            <a:off x="8155564" y="2367328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23" name="모서리가 둥근 직사각형 16">
            <a:extLst>
              <a:ext uri="{FF2B5EF4-FFF2-40B4-BE49-F238E27FC236}">
                <a16:creationId xmlns:a16="http://schemas.microsoft.com/office/drawing/2014/main" id="{532DCFA8-804C-4AA4-B399-101C4D52FF06}"/>
              </a:ext>
            </a:extLst>
          </p:cNvPr>
          <p:cNvSpPr/>
          <p:nvPr/>
        </p:nvSpPr>
        <p:spPr>
          <a:xfrm>
            <a:off x="8155564" y="3198985"/>
            <a:ext cx="1456996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 </a:t>
            </a:r>
          </a:p>
          <a:p>
            <a:r>
              <a:rPr lang="en-US" altLang="ko-KR" sz="1400"/>
              <a:t>Patch Port</a:t>
            </a:r>
            <a:endParaRPr lang="ko-KR" altLang="en-US" sz="1400" dirty="0"/>
          </a:p>
        </p:txBody>
      </p:sp>
      <p:sp>
        <p:nvSpPr>
          <p:cNvPr id="124" name="모서리가 둥근 직사각형 50">
            <a:extLst>
              <a:ext uri="{FF2B5EF4-FFF2-40B4-BE49-F238E27FC236}">
                <a16:creationId xmlns:a16="http://schemas.microsoft.com/office/drawing/2014/main" id="{4716ABA5-236A-4145-9A4C-CA445BC67692}"/>
              </a:ext>
            </a:extLst>
          </p:cNvPr>
          <p:cNvSpPr/>
          <p:nvPr/>
        </p:nvSpPr>
        <p:spPr>
          <a:xfrm>
            <a:off x="7630124" y="283601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6" name="모서리가 둥근 직사각형 16">
            <a:extLst>
              <a:ext uri="{FF2B5EF4-FFF2-40B4-BE49-F238E27FC236}">
                <a16:creationId xmlns:a16="http://schemas.microsoft.com/office/drawing/2014/main" id="{FEF37C2D-B30A-4756-852A-B91BA634742C}"/>
              </a:ext>
            </a:extLst>
          </p:cNvPr>
          <p:cNvSpPr/>
          <p:nvPr/>
        </p:nvSpPr>
        <p:spPr>
          <a:xfrm>
            <a:off x="8155564" y="27766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OVS</a:t>
            </a:r>
            <a:endParaRPr lang="ko-KR" altLang="en-US" sz="1400" dirty="0"/>
          </a:p>
        </p:txBody>
      </p:sp>
      <p:sp>
        <p:nvSpPr>
          <p:cNvPr id="127" name="모서리가 둥근 직사각형 50">
            <a:extLst>
              <a:ext uri="{FF2B5EF4-FFF2-40B4-BE49-F238E27FC236}">
                <a16:creationId xmlns:a16="http://schemas.microsoft.com/office/drawing/2014/main" id="{A1C3AF4D-B289-48EB-823F-0C6BED342FCA}"/>
              </a:ext>
            </a:extLst>
          </p:cNvPr>
          <p:cNvSpPr/>
          <p:nvPr/>
        </p:nvSpPr>
        <p:spPr>
          <a:xfrm>
            <a:off x="7629679" y="2019728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29" name="모서리가 둥근 직사각형 16">
            <a:extLst>
              <a:ext uri="{FF2B5EF4-FFF2-40B4-BE49-F238E27FC236}">
                <a16:creationId xmlns:a16="http://schemas.microsoft.com/office/drawing/2014/main" id="{333B006D-7B40-4797-B910-86299657CB02}"/>
              </a:ext>
            </a:extLst>
          </p:cNvPr>
          <p:cNvSpPr/>
          <p:nvPr/>
        </p:nvSpPr>
        <p:spPr>
          <a:xfrm>
            <a:off x="8155564" y="1960493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130" name="모서리가 둥근 직사각형 50">
            <a:extLst>
              <a:ext uri="{FF2B5EF4-FFF2-40B4-BE49-F238E27FC236}">
                <a16:creationId xmlns:a16="http://schemas.microsoft.com/office/drawing/2014/main" id="{ADBF9CE3-6892-493C-A461-496B092AFDDF}"/>
              </a:ext>
            </a:extLst>
          </p:cNvPr>
          <p:cNvSpPr/>
          <p:nvPr/>
        </p:nvSpPr>
        <p:spPr>
          <a:xfrm>
            <a:off x="1157312" y="3491360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int-br-ex</a:t>
            </a:r>
            <a:endParaRPr lang="ko-KR" altLang="en-US" sz="14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78ABDB-9971-406F-BE80-794AE78200ED}"/>
              </a:ext>
            </a:extLst>
          </p:cNvPr>
          <p:cNvCxnSpPr>
            <a:cxnSpLocks/>
            <a:stCxn id="70" idx="2"/>
            <a:endCxn id="18" idx="0"/>
          </p:cNvCxnSpPr>
          <p:nvPr/>
        </p:nvCxnSpPr>
        <p:spPr>
          <a:xfrm>
            <a:off x="3820598" y="4494504"/>
            <a:ext cx="980570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C374BF-0D81-4473-9CFF-FBC2FBA1527A}"/>
              </a:ext>
            </a:extLst>
          </p:cNvPr>
          <p:cNvCxnSpPr>
            <a:cxnSpLocks/>
            <a:stCxn id="76" idx="2"/>
            <a:endCxn id="18" idx="0"/>
          </p:cNvCxnSpPr>
          <p:nvPr/>
        </p:nvCxnSpPr>
        <p:spPr>
          <a:xfrm flipH="1">
            <a:off x="4801168" y="4494504"/>
            <a:ext cx="942415" cy="177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5">
            <a:extLst>
              <a:ext uri="{FF2B5EF4-FFF2-40B4-BE49-F238E27FC236}">
                <a16:creationId xmlns:a16="http://schemas.microsoft.com/office/drawing/2014/main" id="{153FC9F1-9E8A-4E04-971E-7CCB8CE8045A}"/>
              </a:ext>
            </a:extLst>
          </p:cNvPr>
          <p:cNvSpPr/>
          <p:nvPr/>
        </p:nvSpPr>
        <p:spPr>
          <a:xfrm>
            <a:off x="1157312" y="4203819"/>
            <a:ext cx="1440160" cy="290685"/>
          </a:xfrm>
          <a:prstGeom prst="roundRect">
            <a:avLst>
              <a:gd name="adj" fmla="val 34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br-ex</a:t>
            </a:r>
            <a:endParaRPr lang="ko-KR" altLang="en-US" sz="1400" dirty="0"/>
          </a:p>
        </p:txBody>
      </p:sp>
      <p:sp>
        <p:nvSpPr>
          <p:cNvPr id="139" name="모서리가 둥근 직사각형 50">
            <a:extLst>
              <a:ext uri="{FF2B5EF4-FFF2-40B4-BE49-F238E27FC236}">
                <a16:creationId xmlns:a16="http://schemas.microsoft.com/office/drawing/2014/main" id="{843EE63F-3E6B-40A3-8D87-79B3AE78E006}"/>
              </a:ext>
            </a:extLst>
          </p:cNvPr>
          <p:cNvSpPr/>
          <p:nvPr/>
        </p:nvSpPr>
        <p:spPr>
          <a:xfrm>
            <a:off x="1157312" y="3917113"/>
            <a:ext cx="1440160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phy-br-ex</a:t>
            </a:r>
            <a:endParaRPr lang="ko-KR" altLang="en-US" sz="14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AE0D9484-8E96-483D-8766-CEE493CBD1C6}"/>
              </a:ext>
            </a:extLst>
          </p:cNvPr>
          <p:cNvCxnSpPr>
            <a:cxnSpLocks/>
            <a:stCxn id="139" idx="0"/>
            <a:endCxn id="130" idx="2"/>
          </p:cNvCxnSpPr>
          <p:nvPr/>
        </p:nvCxnSpPr>
        <p:spPr>
          <a:xfrm flipV="1">
            <a:off x="1877392" y="3782044"/>
            <a:ext cx="0" cy="135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6015C1-788A-42D8-944A-3ED6160086CC}"/>
              </a:ext>
            </a:extLst>
          </p:cNvPr>
          <p:cNvCxnSpPr>
            <a:cxnSpLocks/>
            <a:stCxn id="60" idx="0"/>
            <a:endCxn id="135" idx="2"/>
          </p:cNvCxnSpPr>
          <p:nvPr/>
        </p:nvCxnSpPr>
        <p:spPr>
          <a:xfrm flipH="1" flipV="1">
            <a:off x="1877392" y="4494504"/>
            <a:ext cx="354348" cy="185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33327</TotalTime>
  <Words>295</Words>
  <Application>Microsoft Office PowerPoint</Application>
  <PresentationFormat>화면 슬라이드 쇼(16:9)</PresentationFormat>
  <Paragraphs>196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Network</vt:lpstr>
      <vt:lpstr>Neutron Architecture</vt:lpstr>
      <vt:lpstr>Compute Node, No OVS</vt:lpstr>
      <vt:lpstr>Network Node, No OVS</vt:lpstr>
      <vt:lpstr>Compute Node, With OVS</vt:lpstr>
      <vt:lpstr>Network Node, With OVS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5116</cp:revision>
  <dcterms:created xsi:type="dcterms:W3CDTF">2006-10-05T04:04:58Z</dcterms:created>
  <dcterms:modified xsi:type="dcterms:W3CDTF">2020-01-13T16:30:22Z</dcterms:modified>
</cp:coreProperties>
</file>