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3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25" d="100"/>
          <a:sy n="125" d="100"/>
        </p:scale>
        <p:origin x="3162" y="33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85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Couchbase Memcached Compatible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889ECD-525F-4F4F-B8BF-A04893A8CE97}"/>
              </a:ext>
            </a:extLst>
          </p:cNvPr>
          <p:cNvGrpSpPr/>
          <p:nvPr/>
        </p:nvGrpSpPr>
        <p:grpSpPr>
          <a:xfrm>
            <a:off x="1444458" y="915566"/>
            <a:ext cx="1800200" cy="1192386"/>
            <a:chOff x="971599" y="1347614"/>
            <a:chExt cx="2185957" cy="1192386"/>
          </a:xfrm>
        </p:grpSpPr>
        <p:sp>
          <p:nvSpPr>
            <p:cNvPr id="55" name="사각형: 둥근 모서리 114">
              <a:extLst>
                <a:ext uri="{FF2B5EF4-FFF2-40B4-BE49-F238E27FC236}">
                  <a16:creationId xmlns:a16="http://schemas.microsoft.com/office/drawing/2014/main" id="{18DF74B7-D4CF-4F0E-8C2E-6C03C12DB1B6}"/>
                </a:ext>
              </a:extLst>
            </p:cNvPr>
            <p:cNvSpPr/>
            <p:nvPr/>
          </p:nvSpPr>
          <p:spPr>
            <a:xfrm>
              <a:off x="971599" y="1347614"/>
              <a:ext cx="2185957" cy="1192386"/>
            </a:xfrm>
            <a:prstGeom prst="roundRect">
              <a:avLst>
                <a:gd name="adj" fmla="val 687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Client Node</a:t>
              </a:r>
            </a:p>
          </p:txBody>
        </p:sp>
        <p:sp>
          <p:nvSpPr>
            <p:cNvPr id="57" name="사각형: 둥근 모서리 114">
              <a:extLst>
                <a:ext uri="{FF2B5EF4-FFF2-40B4-BE49-F238E27FC236}">
                  <a16:creationId xmlns:a16="http://schemas.microsoft.com/office/drawing/2014/main" id="{968EB24D-02BA-481F-B37C-E60EEE672B59}"/>
                </a:ext>
              </a:extLst>
            </p:cNvPr>
            <p:cNvSpPr/>
            <p:nvPr/>
          </p:nvSpPr>
          <p:spPr>
            <a:xfrm>
              <a:off x="1141331" y="1707654"/>
              <a:ext cx="1846494" cy="684076"/>
            </a:xfrm>
            <a:prstGeom prst="roundRect">
              <a:avLst>
                <a:gd name="adj" fmla="val 687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Couchbase</a:t>
              </a:r>
            </a:p>
            <a:p>
              <a:pPr algn="ctr"/>
              <a:r>
                <a:rPr lang="en-US" altLang="ko-KR" sz="1400"/>
                <a:t>Client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00D8CB-03CA-4A86-A73A-D8B0113DBF7E}"/>
              </a:ext>
            </a:extLst>
          </p:cNvPr>
          <p:cNvGrpSpPr/>
          <p:nvPr/>
        </p:nvGrpSpPr>
        <p:grpSpPr>
          <a:xfrm>
            <a:off x="3671900" y="915566"/>
            <a:ext cx="1800200" cy="1192386"/>
            <a:chOff x="971599" y="1347614"/>
            <a:chExt cx="2185957" cy="1192386"/>
          </a:xfrm>
        </p:grpSpPr>
        <p:sp>
          <p:nvSpPr>
            <p:cNvPr id="93" name="사각형: 둥근 모서리 114">
              <a:extLst>
                <a:ext uri="{FF2B5EF4-FFF2-40B4-BE49-F238E27FC236}">
                  <a16:creationId xmlns:a16="http://schemas.microsoft.com/office/drawing/2014/main" id="{5EDC1CB7-935B-4D36-94FF-3DA6164848CA}"/>
                </a:ext>
              </a:extLst>
            </p:cNvPr>
            <p:cNvSpPr/>
            <p:nvPr/>
          </p:nvSpPr>
          <p:spPr>
            <a:xfrm>
              <a:off x="971599" y="1347614"/>
              <a:ext cx="2185957" cy="1192386"/>
            </a:xfrm>
            <a:prstGeom prst="roundRect">
              <a:avLst>
                <a:gd name="adj" fmla="val 687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/>
                <a:t>Client Node</a:t>
              </a:r>
            </a:p>
          </p:txBody>
        </p:sp>
        <p:sp>
          <p:nvSpPr>
            <p:cNvPr id="94" name="사각형: 둥근 모서리 114">
              <a:extLst>
                <a:ext uri="{FF2B5EF4-FFF2-40B4-BE49-F238E27FC236}">
                  <a16:creationId xmlns:a16="http://schemas.microsoft.com/office/drawing/2014/main" id="{08EB5699-E3C6-4579-B753-EFE2BEF6FB92}"/>
                </a:ext>
              </a:extLst>
            </p:cNvPr>
            <p:cNvSpPr/>
            <p:nvPr/>
          </p:nvSpPr>
          <p:spPr>
            <a:xfrm>
              <a:off x="1141331" y="1707654"/>
              <a:ext cx="1846494" cy="684076"/>
            </a:xfrm>
            <a:prstGeom prst="roundRect">
              <a:avLst>
                <a:gd name="adj" fmla="val 687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Memcached</a:t>
              </a:r>
            </a:p>
            <a:p>
              <a:pPr algn="ctr"/>
              <a:r>
                <a:rPr lang="en-US" altLang="ko-KR" sz="1400"/>
                <a:t>Client</a:t>
              </a:r>
            </a:p>
          </p:txBody>
        </p:sp>
      </p:grpSp>
      <p:sp>
        <p:nvSpPr>
          <p:cNvPr id="97" name="사각형: 둥근 모서리 114">
            <a:extLst>
              <a:ext uri="{FF2B5EF4-FFF2-40B4-BE49-F238E27FC236}">
                <a16:creationId xmlns:a16="http://schemas.microsoft.com/office/drawing/2014/main" id="{8536930C-169A-4AAE-B3AC-3B9B30F079D4}"/>
              </a:ext>
            </a:extLst>
          </p:cNvPr>
          <p:cNvSpPr/>
          <p:nvPr/>
        </p:nvSpPr>
        <p:spPr>
          <a:xfrm>
            <a:off x="5898567" y="915566"/>
            <a:ext cx="1800200" cy="1872208"/>
          </a:xfrm>
          <a:prstGeom prst="roundRect">
            <a:avLst>
              <a:gd name="adj" fmla="val 6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Client Node</a:t>
            </a:r>
          </a:p>
        </p:txBody>
      </p:sp>
      <p:sp>
        <p:nvSpPr>
          <p:cNvPr id="99" name="사각형: 둥근 모서리 114">
            <a:extLst>
              <a:ext uri="{FF2B5EF4-FFF2-40B4-BE49-F238E27FC236}">
                <a16:creationId xmlns:a16="http://schemas.microsoft.com/office/drawing/2014/main" id="{BD385735-E415-4565-BD85-BA7C7303F9D0}"/>
              </a:ext>
            </a:extLst>
          </p:cNvPr>
          <p:cNvSpPr/>
          <p:nvPr/>
        </p:nvSpPr>
        <p:spPr>
          <a:xfrm>
            <a:off x="6038346" y="1275606"/>
            <a:ext cx="1520642" cy="684076"/>
          </a:xfrm>
          <a:prstGeom prst="roundRect">
            <a:avLst>
              <a:gd name="adj" fmla="val 6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Memcached</a:t>
            </a:r>
          </a:p>
          <a:p>
            <a:pPr algn="ctr"/>
            <a:r>
              <a:rPr lang="en-US" altLang="ko-KR" sz="1400"/>
              <a:t>Client</a:t>
            </a:r>
          </a:p>
        </p:txBody>
      </p:sp>
      <p:sp>
        <p:nvSpPr>
          <p:cNvPr id="100" name="사각형: 둥근 모서리 114">
            <a:extLst>
              <a:ext uri="{FF2B5EF4-FFF2-40B4-BE49-F238E27FC236}">
                <a16:creationId xmlns:a16="http://schemas.microsoft.com/office/drawing/2014/main" id="{0EB648E1-713B-4257-8CB2-4DF872BC1231}"/>
              </a:ext>
            </a:extLst>
          </p:cNvPr>
          <p:cNvSpPr/>
          <p:nvPr/>
        </p:nvSpPr>
        <p:spPr>
          <a:xfrm>
            <a:off x="6038346" y="2217895"/>
            <a:ext cx="1520642" cy="425863"/>
          </a:xfrm>
          <a:prstGeom prst="roundRect">
            <a:avLst>
              <a:gd name="adj" fmla="val 12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Moxi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792F731-858C-4B36-8BE6-25B288044595}"/>
              </a:ext>
            </a:extLst>
          </p:cNvPr>
          <p:cNvGrpSpPr/>
          <p:nvPr/>
        </p:nvGrpSpPr>
        <p:grpSpPr>
          <a:xfrm>
            <a:off x="5898567" y="3219822"/>
            <a:ext cx="1800200" cy="1192386"/>
            <a:chOff x="971599" y="1347614"/>
            <a:chExt cx="2185957" cy="1192386"/>
          </a:xfrm>
        </p:grpSpPr>
        <p:sp>
          <p:nvSpPr>
            <p:cNvPr id="111" name="사각형: 둥근 모서리 114">
              <a:extLst>
                <a:ext uri="{FF2B5EF4-FFF2-40B4-BE49-F238E27FC236}">
                  <a16:creationId xmlns:a16="http://schemas.microsoft.com/office/drawing/2014/main" id="{7B2B6B90-91B9-44F4-803F-9869A9F873CA}"/>
                </a:ext>
              </a:extLst>
            </p:cNvPr>
            <p:cNvSpPr/>
            <p:nvPr/>
          </p:nvSpPr>
          <p:spPr>
            <a:xfrm>
              <a:off x="971599" y="1347614"/>
              <a:ext cx="2185957" cy="1192386"/>
            </a:xfrm>
            <a:prstGeom prst="roundRect">
              <a:avLst>
                <a:gd name="adj" fmla="val 687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Server Node</a:t>
              </a:r>
            </a:p>
          </p:txBody>
        </p:sp>
        <p:sp>
          <p:nvSpPr>
            <p:cNvPr id="112" name="사각형: 둥근 모서리 114">
              <a:extLst>
                <a:ext uri="{FF2B5EF4-FFF2-40B4-BE49-F238E27FC236}">
                  <a16:creationId xmlns:a16="http://schemas.microsoft.com/office/drawing/2014/main" id="{C14BEBA0-C0EC-474B-9858-265838A6564F}"/>
                </a:ext>
              </a:extLst>
            </p:cNvPr>
            <p:cNvSpPr/>
            <p:nvPr/>
          </p:nvSpPr>
          <p:spPr>
            <a:xfrm>
              <a:off x="1141331" y="1491630"/>
              <a:ext cx="1846494" cy="684076"/>
            </a:xfrm>
            <a:prstGeom prst="roundRect">
              <a:avLst>
                <a:gd name="adj" fmla="val 687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Couchbase</a:t>
              </a:r>
            </a:p>
            <a:p>
              <a:pPr algn="ctr"/>
              <a:r>
                <a:rPr lang="en-US" altLang="ko-KR" sz="1400"/>
                <a:t>Server</a:t>
              </a:r>
            </a:p>
          </p:txBody>
        </p:sp>
      </p:grp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D9F04F6-0FCE-4C6B-BFF1-DBD5D819D809}"/>
              </a:ext>
            </a:extLst>
          </p:cNvPr>
          <p:cNvSpPr/>
          <p:nvPr/>
        </p:nvSpPr>
        <p:spPr>
          <a:xfrm>
            <a:off x="3671900" y="2474838"/>
            <a:ext cx="1800200" cy="1937370"/>
          </a:xfrm>
          <a:prstGeom prst="roundRect">
            <a:avLst>
              <a:gd name="adj" fmla="val 35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Server Node</a:t>
            </a:r>
          </a:p>
        </p:txBody>
      </p:sp>
      <p:sp>
        <p:nvSpPr>
          <p:cNvPr id="116" name="사각형: 둥근 모서리 114">
            <a:extLst>
              <a:ext uri="{FF2B5EF4-FFF2-40B4-BE49-F238E27FC236}">
                <a16:creationId xmlns:a16="http://schemas.microsoft.com/office/drawing/2014/main" id="{7063217D-DDE6-4525-8BD5-C2C4217325A2}"/>
              </a:ext>
            </a:extLst>
          </p:cNvPr>
          <p:cNvSpPr/>
          <p:nvPr/>
        </p:nvSpPr>
        <p:spPr>
          <a:xfrm>
            <a:off x="3811679" y="3363838"/>
            <a:ext cx="1520642" cy="684076"/>
          </a:xfrm>
          <a:prstGeom prst="roundRect">
            <a:avLst>
              <a:gd name="adj" fmla="val 68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Couchbase</a:t>
            </a:r>
          </a:p>
          <a:p>
            <a:pPr algn="ctr"/>
            <a:r>
              <a:rPr lang="en-US" altLang="ko-KR" sz="1400"/>
              <a:t>Server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176DAB4-6F32-4FBE-A729-BD4455C60E17}"/>
              </a:ext>
            </a:extLst>
          </p:cNvPr>
          <p:cNvGrpSpPr/>
          <p:nvPr/>
        </p:nvGrpSpPr>
        <p:grpSpPr>
          <a:xfrm>
            <a:off x="1444458" y="3219822"/>
            <a:ext cx="1800200" cy="1192386"/>
            <a:chOff x="971599" y="1347614"/>
            <a:chExt cx="2185957" cy="1192386"/>
          </a:xfrm>
        </p:grpSpPr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4762CD56-161C-485F-87AD-6A673C136346}"/>
                </a:ext>
              </a:extLst>
            </p:cNvPr>
            <p:cNvSpPr/>
            <p:nvPr/>
          </p:nvSpPr>
          <p:spPr>
            <a:xfrm>
              <a:off x="971599" y="1347614"/>
              <a:ext cx="2185957" cy="1192386"/>
            </a:xfrm>
            <a:prstGeom prst="roundRect">
              <a:avLst>
                <a:gd name="adj" fmla="val 687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/>
                <a:t>Server Node</a:t>
              </a:r>
            </a:p>
          </p:txBody>
        </p:sp>
        <p:sp>
          <p:nvSpPr>
            <p:cNvPr id="119" name="사각형: 둥근 모서리 114">
              <a:extLst>
                <a:ext uri="{FF2B5EF4-FFF2-40B4-BE49-F238E27FC236}">
                  <a16:creationId xmlns:a16="http://schemas.microsoft.com/office/drawing/2014/main" id="{044898BE-99D0-4E70-8F8F-4496FB4E07DA}"/>
                </a:ext>
              </a:extLst>
            </p:cNvPr>
            <p:cNvSpPr/>
            <p:nvPr/>
          </p:nvSpPr>
          <p:spPr>
            <a:xfrm>
              <a:off x="1141331" y="1491630"/>
              <a:ext cx="1846494" cy="684076"/>
            </a:xfrm>
            <a:prstGeom prst="roundRect">
              <a:avLst>
                <a:gd name="adj" fmla="val 687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Couchbase</a:t>
              </a:r>
            </a:p>
            <a:p>
              <a:pPr algn="ctr"/>
              <a:r>
                <a:rPr lang="en-US" altLang="ko-KR" sz="1400"/>
                <a:t>Server</a:t>
              </a:r>
            </a:p>
          </p:txBody>
        </p:sp>
      </p:grpSp>
      <p:sp>
        <p:nvSpPr>
          <p:cNvPr id="120" name="사각형: 둥근 모서리 114">
            <a:extLst>
              <a:ext uri="{FF2B5EF4-FFF2-40B4-BE49-F238E27FC236}">
                <a16:creationId xmlns:a16="http://schemas.microsoft.com/office/drawing/2014/main" id="{62C85111-0D2A-4A7E-8CCA-6194D84331D8}"/>
              </a:ext>
            </a:extLst>
          </p:cNvPr>
          <p:cNvSpPr/>
          <p:nvPr/>
        </p:nvSpPr>
        <p:spPr>
          <a:xfrm>
            <a:off x="3809662" y="2643758"/>
            <a:ext cx="1520642" cy="425863"/>
          </a:xfrm>
          <a:prstGeom prst="roundRect">
            <a:avLst>
              <a:gd name="adj" fmla="val 12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Moxi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318B94-D488-4AB3-BE6B-36030982AD6B}"/>
              </a:ext>
            </a:extLst>
          </p:cNvPr>
          <p:cNvCxnSpPr>
            <a:cxnSpLocks/>
            <a:stCxn id="94" idx="2"/>
            <a:endCxn id="120" idx="0"/>
          </p:cNvCxnSpPr>
          <p:nvPr/>
        </p:nvCxnSpPr>
        <p:spPr>
          <a:xfrm flipH="1">
            <a:off x="4569983" y="1959682"/>
            <a:ext cx="2017" cy="684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851A688-DBD4-4C21-991A-B28EFC9F5D91}"/>
              </a:ext>
            </a:extLst>
          </p:cNvPr>
          <p:cNvCxnSpPr>
            <a:cxnSpLocks/>
            <a:stCxn id="120" idx="2"/>
            <a:endCxn id="116" idx="0"/>
          </p:cNvCxnSpPr>
          <p:nvPr/>
        </p:nvCxnSpPr>
        <p:spPr>
          <a:xfrm>
            <a:off x="4569983" y="3069621"/>
            <a:ext cx="2017" cy="2942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4DA2C8B-E6AF-427A-AF8D-488D186FA9EF}"/>
              </a:ext>
            </a:extLst>
          </p:cNvPr>
          <p:cNvCxnSpPr>
            <a:cxnSpLocks/>
            <a:stCxn id="57" idx="2"/>
            <a:endCxn id="119" idx="0"/>
          </p:cNvCxnSpPr>
          <p:nvPr/>
        </p:nvCxnSpPr>
        <p:spPr>
          <a:xfrm>
            <a:off x="2344558" y="1959682"/>
            <a:ext cx="0" cy="1404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6449399-593F-498A-B0CD-B5439D7D015B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6798667" y="2643758"/>
            <a:ext cx="0" cy="702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870655C-405D-4894-8350-8A78AD806172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6798667" y="1959682"/>
            <a:ext cx="0" cy="2582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4743CA-F9D7-45AE-B2BE-FA558F629CF6}"/>
              </a:ext>
            </a:extLst>
          </p:cNvPr>
          <p:cNvSpPr txBox="1"/>
          <p:nvPr/>
        </p:nvSpPr>
        <p:spPr>
          <a:xfrm>
            <a:off x="3455875" y="4465444"/>
            <a:ext cx="222821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Moxi - Server Side</a:t>
            </a:r>
            <a:endParaRPr lang="ko-KR" altLang="en-US" sz="1600" b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7E10902-3A8A-40E9-AB92-078881191477}"/>
              </a:ext>
            </a:extLst>
          </p:cNvPr>
          <p:cNvSpPr txBox="1"/>
          <p:nvPr/>
        </p:nvSpPr>
        <p:spPr>
          <a:xfrm>
            <a:off x="5682543" y="4465444"/>
            <a:ext cx="222821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Moxi - Client Side</a:t>
            </a:r>
            <a:endParaRPr lang="ko-KR" altLang="en-US" sz="1600" b="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14CB625-4458-4DCE-8B2E-5C4D1A18D351}"/>
              </a:ext>
            </a:extLst>
          </p:cNvPr>
          <p:cNvSpPr txBox="1"/>
          <p:nvPr/>
        </p:nvSpPr>
        <p:spPr>
          <a:xfrm>
            <a:off x="1232466" y="4465444"/>
            <a:ext cx="222821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Couchbase Client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79549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44847</TotalTime>
  <Words>40</Words>
  <Application>Microsoft Office PowerPoint</Application>
  <PresentationFormat>화면 슬라이드 쇼(16:9)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Couchbase Memcached Compatible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5847</cp:revision>
  <dcterms:created xsi:type="dcterms:W3CDTF">2006-10-05T04:04:58Z</dcterms:created>
  <dcterms:modified xsi:type="dcterms:W3CDTF">2019-05-01T15:24:21Z</dcterms:modified>
</cp:coreProperties>
</file>