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5" r:id="rId2"/>
    <p:sldId id="306" r:id="rId3"/>
    <p:sldId id="352" r:id="rId4"/>
    <p:sldId id="298" r:id="rId5"/>
    <p:sldId id="319" r:id="rId6"/>
    <p:sldId id="357" r:id="rId7"/>
    <p:sldId id="358" r:id="rId8"/>
    <p:sldId id="322" r:id="rId9"/>
    <p:sldId id="324" r:id="rId10"/>
    <p:sldId id="31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400" autoAdjust="0"/>
  </p:normalViewPr>
  <p:slideViewPr>
    <p:cSldViewPr>
      <p:cViewPr varScale="1">
        <p:scale>
          <a:sx n="111" d="100"/>
          <a:sy n="111" d="100"/>
        </p:scale>
        <p:origin x="18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CA7-6D0D-456E-91CF-42453B260CBB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B1F4-153C-4A3D-B92C-D132A8F6E98C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EAD1-6682-46F6-B8B6-81ECC8FD814D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0B56-7EFB-48E6-BE81-7C785972ABD8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1B79-1B1A-4DFF-8C68-9CC48E7FA05D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7D2-1C1C-483B-8CB7-A5F8B7473F76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1C1A-FB28-4B82-9288-9105E654905F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D1B-284B-4C4A-8143-F7FF4ED51637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2CCC-3C78-47DE-AFAE-98CE1C3333F5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DC24-6590-49A2-999E-124601EA945E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5096-987C-4FE3-AD5C-136468AC0F33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B4EC-F934-4CC4-A9FD-F67AEFB87E01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6616" y="640259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 54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Software I/O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Software </a:t>
            </a:r>
            <a:r>
              <a:rPr lang="en-US" altLang="ko-KR" sz="1600" b="1" dirty="0"/>
              <a:t>I/O Virtualization = I/O Device Emulation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Hypervisor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Emulation</a:t>
            </a:r>
            <a:r>
              <a:rPr lang="ko-KR" altLang="en-US" sz="1600" dirty="0" smtClean="0"/>
              <a:t>을 통해 가상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생성하고 가상 </a:t>
            </a:r>
            <a:r>
              <a:rPr lang="ko-KR" altLang="en-US" sz="1600" dirty="0" err="1" smtClean="0"/>
              <a:t>머신에게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Full-</a:t>
            </a:r>
            <a:r>
              <a:rPr lang="en-US" altLang="ko-KR" sz="1600" dirty="0" err="1" smtClean="0"/>
              <a:t>Virtualiztion</a:t>
            </a:r>
            <a:r>
              <a:rPr lang="en-US" altLang="ko-KR" sz="1600" dirty="0" smtClean="0"/>
              <a:t> / </a:t>
            </a:r>
            <a:r>
              <a:rPr lang="en-US" altLang="ko-KR" sz="1600" dirty="0" err="1" smtClean="0"/>
              <a:t>Paravirtualization</a:t>
            </a:r>
            <a:endParaRPr lang="en-US" altLang="ko-KR" sz="1600" dirty="0" smtClean="0"/>
          </a:p>
          <a:p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30122" y="4203086"/>
            <a:ext cx="6211748" cy="1512168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Hypervisor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30122" y="5859270"/>
            <a:ext cx="6211748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2000" y="4923166"/>
            <a:ext cx="2978540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72000" y="4347102"/>
            <a:ext cx="2978540" cy="450050"/>
          </a:xfrm>
          <a:prstGeom prst="roundRect">
            <a:avLst>
              <a:gd name="adj" fmla="val 18293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Device Emulation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2042" y="3140968"/>
            <a:ext cx="3011756" cy="954106"/>
          </a:xfrm>
          <a:prstGeom prst="roundRect">
            <a:avLst>
              <a:gd name="adj" fmla="val 11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VM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35996" y="3140968"/>
            <a:ext cx="3105874" cy="954106"/>
          </a:xfrm>
          <a:prstGeom prst="roundRect">
            <a:avLst>
              <a:gd name="adj" fmla="val 95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VM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5443" y="3266982"/>
            <a:ext cx="230495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Unmodified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08793" y="3266982"/>
            <a:ext cx="230495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</a:t>
            </a:r>
            <a:r>
              <a:rPr lang="en-US" altLang="ko-KR" sz="1400" b="1" dirty="0" smtClean="0"/>
              <a:t>odified</a:t>
            </a:r>
            <a:r>
              <a:rPr lang="en-US" altLang="ko-KR" sz="1400" dirty="0" smtClean="0"/>
              <a:t> Device Driver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47664" y="4662215"/>
            <a:ext cx="2896134" cy="450050"/>
          </a:xfrm>
          <a:prstGeom prst="roundRect">
            <a:avLst>
              <a:gd name="adj" fmla="val 18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Trap Handler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7" idx="0"/>
          </p:cNvCxnSpPr>
          <p:nvPr/>
        </p:nvCxnSpPr>
        <p:spPr>
          <a:xfrm>
            <a:off x="2555776" y="3717032"/>
            <a:ext cx="439955" cy="945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2" idx="1"/>
          </p:cNvCxnSpPr>
          <p:nvPr/>
        </p:nvCxnSpPr>
        <p:spPr>
          <a:xfrm flipV="1">
            <a:off x="4443798" y="4572127"/>
            <a:ext cx="128202" cy="3151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</p:cNvCxnSpPr>
          <p:nvPr/>
        </p:nvCxnSpPr>
        <p:spPr>
          <a:xfrm flipH="1">
            <a:off x="2937920" y="3717032"/>
            <a:ext cx="3123350" cy="945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11" idx="0"/>
          </p:cNvCxnSpPr>
          <p:nvPr/>
        </p:nvCxnSpPr>
        <p:spPr>
          <a:xfrm>
            <a:off x="6061270" y="4797152"/>
            <a:ext cx="0" cy="1260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</p:cNvCxnSpPr>
          <p:nvPr/>
        </p:nvCxnSpPr>
        <p:spPr>
          <a:xfrm>
            <a:off x="6061270" y="5373216"/>
            <a:ext cx="0" cy="4860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245640" y="4271657"/>
            <a:ext cx="103021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97768" y="4167082"/>
            <a:ext cx="1030216" cy="414046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Hypercall</a:t>
            </a:r>
            <a:r>
              <a:rPr lang="en-US" altLang="ko-KR" sz="1200" dirty="0" smtClean="0"/>
              <a:t> /</a:t>
            </a:r>
          </a:p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KVM + QEMU + </a:t>
            </a:r>
            <a:r>
              <a:rPr lang="en-US" altLang="ko-KR" sz="3200" dirty="0" err="1" smtClean="0"/>
              <a:t>virtio</a:t>
            </a:r>
            <a:r>
              <a:rPr lang="en-US" altLang="ko-KR" sz="3200" dirty="0" smtClean="0"/>
              <a:t>-net + </a:t>
            </a:r>
            <a:r>
              <a:rPr lang="en-US" altLang="ko-KR" sz="3200" dirty="0" err="1" smtClean="0"/>
              <a:t>virtio-scsi</a:t>
            </a:r>
            <a:r>
              <a:rPr lang="en-US" altLang="ko-KR" sz="3200" dirty="0" smtClean="0"/>
              <a:t> + </a:t>
            </a:r>
            <a:r>
              <a:rPr lang="en-US" altLang="ko-KR" sz="3200" dirty="0" err="1" smtClean="0"/>
              <a:t>vhost</a:t>
            </a:r>
            <a:r>
              <a:rPr lang="en-US" altLang="ko-KR" sz="3200" dirty="0" smtClean="0"/>
              <a:t>-net + </a:t>
            </a:r>
            <a:r>
              <a:rPr lang="en-US" altLang="ko-KR" sz="3200" dirty="0" err="1" smtClean="0"/>
              <a:t>vhost-scsi</a:t>
            </a:r>
            <a:endParaRPr lang="ko-KR" altLang="en-US" sz="3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88840"/>
            <a:ext cx="4943286" cy="367758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1043608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7624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1520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</a:t>
            </a:r>
            <a:r>
              <a:rPr lang="en-US" altLang="ko-KR" sz="1200" dirty="0" err="1" smtClean="0"/>
              <a:t>virtio</a:t>
            </a:r>
            <a:r>
              <a:rPr lang="en-US" altLang="ko-KR" sz="1200" dirty="0" smtClean="0"/>
              <a:t>-net)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23" idx="2"/>
          </p:cNvCxnSpPr>
          <p:nvPr/>
        </p:nvCxnSpPr>
        <p:spPr>
          <a:xfrm>
            <a:off x="1907704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99592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24" idx="0"/>
          </p:cNvCxnSpPr>
          <p:nvPr/>
        </p:nvCxnSpPr>
        <p:spPr>
          <a:xfrm>
            <a:off x="899592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0504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39752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SCSI Controller (</a:t>
            </a:r>
            <a:r>
              <a:rPr lang="en-US" altLang="ko-KR" sz="1200" dirty="0" err="1" smtClean="0"/>
              <a:t>virtio-scsi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>
            <a:off x="2987824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9" idx="2"/>
            <a:endCxn id="32" idx="0"/>
          </p:cNvCxnSpPr>
          <p:nvPr/>
        </p:nvCxnSpPr>
        <p:spPr>
          <a:xfrm>
            <a:off x="2987824" y="450912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411760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HDD (LIO)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1720" y="4671724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SCSI Cable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328418" y="3202372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328418" y="3573016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KVM + QEMU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419110"/>
            <a:ext cx="6211748" cy="138615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56490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658736"/>
            <a:ext cx="2997861" cy="295759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53198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6600" y="4531980"/>
            <a:ext cx="2594202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593127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708920"/>
            <a:ext cx="1877722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dirty="0" smtClean="0"/>
              <a:t>Guest Kernel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842652"/>
            <a:ext cx="1629710" cy="37032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Physical Device Driver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35696" y="321297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367644" y="3140968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267744" y="3954495"/>
            <a:ext cx="0" cy="589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267744" y="321297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947382" y="434366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58514" y="3658736"/>
            <a:ext cx="2592287" cy="295759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Event Loop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13996" y="2708920"/>
            <a:ext cx="1058003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I/O Emulation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>
            <a:endCxn id="33" idx="2"/>
          </p:cNvCxnSpPr>
          <p:nvPr/>
        </p:nvCxnSpPr>
        <p:spPr>
          <a:xfrm flipV="1">
            <a:off x="3851920" y="3573016"/>
            <a:ext cx="191078" cy="9712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958514" y="2708920"/>
            <a:ext cx="2592287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I/O Emulation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08488" y="4343665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7236296" y="3573016"/>
            <a:ext cx="0" cy="958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54" idx="2"/>
            <a:endCxn id="9" idx="3"/>
          </p:cNvCxnSpPr>
          <p:nvPr/>
        </p:nvCxnSpPr>
        <p:spPr>
          <a:xfrm flipH="1">
            <a:off x="4143566" y="3594455"/>
            <a:ext cx="1353155" cy="13581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053289" y="335699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1722160" y="382829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823045" y="401369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164802" y="55172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161828" y="408469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61828" y="3405376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9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940152" y="5374947"/>
            <a:ext cx="0" cy="5563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588224" y="5373216"/>
            <a:ext cx="0" cy="5580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39" name="직선 화살표 연결선 38"/>
          <p:cNvCxnSpPr>
            <a:stCxn id="33" idx="3"/>
            <a:endCxn id="35" idx="1"/>
          </p:cNvCxnSpPr>
          <p:nvPr/>
        </p:nvCxnSpPr>
        <p:spPr>
          <a:xfrm>
            <a:off x="4571999" y="3140968"/>
            <a:ext cx="3865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804248" y="3582732"/>
            <a:ext cx="0" cy="9395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626756" y="302545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694370" y="364502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126783" y="422108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40322" y="3645024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KVM + QEMU</a:t>
            </a:r>
            <a:endParaRPr lang="ko-KR" altLang="en-US" sz="40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47" y="2015164"/>
            <a:ext cx="5004049" cy="37180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83968" y="3212976"/>
            <a:ext cx="4536504" cy="269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83968" y="2837218"/>
            <a:ext cx="4536504" cy="1749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9592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43608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283968" y="3619500"/>
            <a:ext cx="3528392" cy="26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12" y="4077072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(QEMU)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26" idx="2"/>
          </p:cNvCxnSpPr>
          <p:nvPr/>
        </p:nvCxnSpPr>
        <p:spPr>
          <a:xfrm>
            <a:off x="1763688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55576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8" idx="0"/>
          </p:cNvCxnSpPr>
          <p:nvPr/>
        </p:nvCxnSpPr>
        <p:spPr>
          <a:xfrm>
            <a:off x="755576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46488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95736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IDE Controller (QEMU)</a:t>
            </a:r>
            <a:endParaRPr lang="ko-KR" altLang="en-US" sz="1200" dirty="0"/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2843808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833766" y="4509120"/>
            <a:ext cx="4858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195736" y="4797152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619672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HDD (QEMU)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endCxn id="61" idx="0"/>
          </p:cNvCxnSpPr>
          <p:nvPr/>
        </p:nvCxnSpPr>
        <p:spPr>
          <a:xfrm>
            <a:off x="2195736" y="4792196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915816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DVD-ROM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cxnSp>
        <p:nvCxnSpPr>
          <p:cNvPr id="64" name="직선 연결선 63"/>
          <p:cNvCxnSpPr>
            <a:endCxn id="63" idx="0"/>
          </p:cNvCxnSpPr>
          <p:nvPr/>
        </p:nvCxnSpPr>
        <p:spPr>
          <a:xfrm>
            <a:off x="3491880" y="4792196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96534" y="4808185"/>
            <a:ext cx="87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IDE Cable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Virtio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Paravirtualized</a:t>
            </a:r>
            <a:r>
              <a:rPr lang="en-US" altLang="ko-KR" sz="2000" dirty="0" smtClean="0"/>
              <a:t> device driver.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276872"/>
            <a:ext cx="6984776" cy="2088232"/>
          </a:xfrm>
          <a:prstGeom prst="roundRect">
            <a:avLst>
              <a:gd name="adj" fmla="val 474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QEMU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80112" y="2420888"/>
            <a:ext cx="2232248" cy="1080120"/>
          </a:xfrm>
          <a:prstGeom prst="roundRect">
            <a:avLst>
              <a:gd name="adj" fmla="val 4748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Device Emulator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(Backend)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2420888"/>
            <a:ext cx="3170996" cy="1080120"/>
          </a:xfrm>
          <a:prstGeom prst="roundRect">
            <a:avLst>
              <a:gd name="adj" fmla="val 626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Guest Kernel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8936" y="2559380"/>
            <a:ext cx="2731016" cy="540060"/>
          </a:xfrm>
          <a:prstGeom prst="roundRect">
            <a:avLst>
              <a:gd name="adj" fmla="val 12046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Driver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(Frontend)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90268" y="3573016"/>
            <a:ext cx="3168352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</a:rPr>
              <a:t>vCPU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0324" y="2631388"/>
            <a:ext cx="1599416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Virtqueue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15" idx="0"/>
            <a:endCxn id="14" idx="2"/>
          </p:cNvCxnSpPr>
          <p:nvPr/>
        </p:nvCxnSpPr>
        <p:spPr>
          <a:xfrm flipH="1" flipV="1">
            <a:off x="4860032" y="3027432"/>
            <a:ext cx="610746" cy="15536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569356" y="4581128"/>
            <a:ext cx="1802844" cy="554340"/>
          </a:xfrm>
          <a:prstGeom prst="roundRect">
            <a:avLst>
              <a:gd name="adj" fmla="val 1436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Shared Memory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(Zero-copy)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80112" y="3573016"/>
            <a:ext cx="2232248" cy="396044"/>
          </a:xfrm>
          <a:prstGeom prst="roundRect">
            <a:avLst>
              <a:gd name="adj" fmla="val 1436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Event Loop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KVM + QEMU + </a:t>
            </a:r>
            <a:r>
              <a:rPr lang="en-US" altLang="ko-KR" dirty="0" err="1" smtClean="0"/>
              <a:t>VirtIO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 + I/O </a:t>
            </a:r>
            <a:r>
              <a:rPr lang="en-US" altLang="ko-KR" sz="1600" dirty="0" err="1" smtClean="0"/>
              <a:t>Paravirtualization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VirtIO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419110"/>
            <a:ext cx="6211748" cy="1386154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564904"/>
            <a:ext cx="6211748" cy="1728192"/>
          </a:xfrm>
          <a:prstGeom prst="roundRect">
            <a:avLst>
              <a:gd name="adj" fmla="val 474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658736"/>
            <a:ext cx="256942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53198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4807" y="2708920"/>
            <a:ext cx="2592288" cy="864096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dirty="0" smtClean="0">
                <a:solidFill>
                  <a:schemeClr val="tx1"/>
                </a:solidFill>
              </a:rPr>
              <a:t> Device Emulation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8514" y="4531980"/>
            <a:ext cx="259228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 Driver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593127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70892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842652"/>
            <a:ext cx="2304256" cy="370324"/>
          </a:xfrm>
          <a:prstGeom prst="roundRect">
            <a:avLst>
              <a:gd name="adj" fmla="val 474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dirty="0" smtClean="0">
                <a:solidFill>
                  <a:schemeClr val="tx1"/>
                </a:solidFill>
              </a:rPr>
              <a:t> Device Driver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321297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326354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143567" y="3068960"/>
            <a:ext cx="811240" cy="1667041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370232" y="3933056"/>
            <a:ext cx="5524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321297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051720" y="434366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22410" y="2924944"/>
            <a:ext cx="9323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3995936" y="2564904"/>
            <a:ext cx="100811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V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irtqueue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3356992"/>
            <a:ext cx="811240" cy="166704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427399" y="4559689"/>
            <a:ext cx="101582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ioeventfd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66237" y="3658736"/>
            <a:ext cx="256942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Event Loop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88940" y="3479569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1797595" y="400506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139952" y="281140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27199" y="4221088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863364" y="3564906"/>
            <a:ext cx="7367" cy="967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236296" y="3598300"/>
            <a:ext cx="0" cy="9459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863364" y="5362598"/>
            <a:ext cx="7367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7236296" y="5362598"/>
            <a:ext cx="0" cy="5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946006" y="4005064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022410" y="3068960"/>
            <a:ext cx="9099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602480" y="296647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50865" y="3751116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262219" y="407707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262219" y="339579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411760" y="4293096"/>
            <a:ext cx="1296144" cy="1224136"/>
          </a:xfrm>
          <a:prstGeom prst="roundRect">
            <a:avLst>
              <a:gd name="adj" fmla="val 520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/>
              <a:t>v</a:t>
            </a:r>
            <a:r>
              <a:rPr lang="en-US" altLang="ko-KR" sz="1200" dirty="0" err="1" smtClean="0"/>
              <a:t>irtio-blk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KVM + QEMU + </a:t>
            </a:r>
            <a:r>
              <a:rPr lang="en-US" altLang="ko-KR" sz="3600" dirty="0" err="1" smtClean="0"/>
              <a:t>virtio</a:t>
            </a:r>
            <a:r>
              <a:rPr lang="en-US" altLang="ko-KR" sz="3600" dirty="0" smtClean="0"/>
              <a:t>-net + </a:t>
            </a:r>
            <a:r>
              <a:rPr lang="en-US" altLang="ko-KR" sz="3600" dirty="0" err="1" smtClean="0"/>
              <a:t>virtio-blk</a:t>
            </a:r>
            <a:endParaRPr lang="ko-KR" altLang="en-US" sz="36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56104"/>
            <a:ext cx="4954039" cy="3677152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115616" y="2276872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9632" y="3140968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8" y="4149080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</a:t>
            </a:r>
            <a:r>
              <a:rPr lang="en-US" altLang="ko-KR" sz="1200" dirty="0" err="1" smtClean="0"/>
              <a:t>virtio</a:t>
            </a:r>
            <a:r>
              <a:rPr lang="en-US" altLang="ko-KR" sz="1200" dirty="0" smtClean="0"/>
              <a:t>-net)</a:t>
            </a:r>
            <a:endParaRPr lang="ko-KR" altLang="en-US" sz="1200" dirty="0"/>
          </a:p>
        </p:txBody>
      </p:sp>
      <p:cxnSp>
        <p:nvCxnSpPr>
          <p:cNvPr id="22" name="직선 연결선 21"/>
          <p:cNvCxnSpPr>
            <a:stCxn id="20" idx="2"/>
          </p:cNvCxnSpPr>
          <p:nvPr/>
        </p:nvCxnSpPr>
        <p:spPr>
          <a:xfrm>
            <a:off x="1979712" y="3573016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71600" y="3856092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0"/>
          </p:cNvCxnSpPr>
          <p:nvPr/>
        </p:nvCxnSpPr>
        <p:spPr>
          <a:xfrm>
            <a:off x="971600" y="3856092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2512" y="3861048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55776" y="4365888"/>
            <a:ext cx="1008112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SCSI Controller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3059832" y="3861048"/>
            <a:ext cx="0" cy="504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330576" y="3246378"/>
            <a:ext cx="3697808" cy="26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28418" y="3625850"/>
            <a:ext cx="3600400" cy="144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5776" y="4797152"/>
            <a:ext cx="1008112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Block 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KVM + QEMU + </a:t>
            </a:r>
            <a:r>
              <a:rPr lang="en-US" altLang="ko-KR" sz="3200" dirty="0" err="1" smtClean="0"/>
              <a:t>virtio</a:t>
            </a:r>
            <a:r>
              <a:rPr lang="en-US" altLang="ko-KR" sz="3200" dirty="0" smtClean="0"/>
              <a:t>-net + </a:t>
            </a:r>
            <a:r>
              <a:rPr lang="en-US" altLang="ko-KR" sz="3200" dirty="0" err="1" smtClean="0"/>
              <a:t>virtio-scsi</a:t>
            </a:r>
            <a:endParaRPr lang="ko-KR" altLang="en-US" sz="32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5" y="1988840"/>
            <a:ext cx="4956711" cy="367240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043608" y="2204864"/>
            <a:ext cx="1728192" cy="864096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(KVM)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624" y="3068960"/>
            <a:ext cx="1440160" cy="432048"/>
          </a:xfrm>
          <a:prstGeom prst="roundRect">
            <a:avLst>
              <a:gd name="adj" fmla="val 1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PCI Host bridge</a:t>
            </a:r>
          </a:p>
          <a:p>
            <a:pPr algn="ctr"/>
            <a:r>
              <a:rPr lang="en-US" altLang="ko-KR" sz="1200" dirty="0" smtClean="0"/>
              <a:t>(QEMU)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20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NIC (</a:t>
            </a:r>
            <a:r>
              <a:rPr lang="en-US" altLang="ko-KR" sz="1200" dirty="0" err="1" smtClean="0"/>
              <a:t>virtio</a:t>
            </a:r>
            <a:r>
              <a:rPr lang="en-US" altLang="ko-KR" sz="1200" dirty="0" smtClean="0"/>
              <a:t>-net)</a:t>
            </a:r>
            <a:endParaRPr lang="ko-KR" altLang="en-US" sz="1200" dirty="0"/>
          </a:p>
        </p:txBody>
      </p:sp>
      <p:cxnSp>
        <p:nvCxnSpPr>
          <p:cNvPr id="21" name="직선 연결선 20"/>
          <p:cNvCxnSpPr>
            <a:stCxn id="18" idx="2"/>
          </p:cNvCxnSpPr>
          <p:nvPr/>
        </p:nvCxnSpPr>
        <p:spPr>
          <a:xfrm>
            <a:off x="1907704" y="3501008"/>
            <a:ext cx="0" cy="2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9592" y="3784084"/>
            <a:ext cx="20882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20" idx="0"/>
          </p:cNvCxnSpPr>
          <p:nvPr/>
        </p:nvCxnSpPr>
        <p:spPr>
          <a:xfrm>
            <a:off x="899592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90504" y="3789040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PCI BUS0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077072"/>
            <a:ext cx="1296144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SCSI Controller (</a:t>
            </a:r>
            <a:r>
              <a:rPr lang="en-US" altLang="ko-KR" sz="1200" dirty="0" err="1" smtClean="0"/>
              <a:t>virtio-scsi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7" name="직선 연결선 26"/>
          <p:cNvCxnSpPr>
            <a:endCxn id="26" idx="0"/>
          </p:cNvCxnSpPr>
          <p:nvPr/>
        </p:nvCxnSpPr>
        <p:spPr>
          <a:xfrm>
            <a:off x="2987824" y="3784084"/>
            <a:ext cx="0" cy="29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6" idx="2"/>
            <a:endCxn id="30" idx="0"/>
          </p:cNvCxnSpPr>
          <p:nvPr/>
        </p:nvCxnSpPr>
        <p:spPr>
          <a:xfrm>
            <a:off x="2987824" y="450912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411760" y="5085184"/>
            <a:ext cx="1152128" cy="432048"/>
          </a:xfrm>
          <a:prstGeom prst="roundRect">
            <a:avLst>
              <a:gd name="adj" fmla="val 5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HDD (QEMU)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51720" y="4671724"/>
            <a:ext cx="10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SCSI Cable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328418" y="3573016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28418" y="3202372"/>
            <a:ext cx="36004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KVM + QEMU + </a:t>
            </a:r>
            <a:r>
              <a:rPr lang="en-US" altLang="ko-KR" sz="3600" dirty="0" err="1" smtClean="0"/>
              <a:t>VirtIO</a:t>
            </a:r>
            <a:r>
              <a:rPr lang="en-US" altLang="ko-KR" sz="3600" dirty="0" smtClean="0"/>
              <a:t> + </a:t>
            </a:r>
            <a:r>
              <a:rPr lang="en-US" altLang="ko-KR" sz="3600" dirty="0" err="1" smtClean="0"/>
              <a:t>vhost</a:t>
            </a:r>
            <a:r>
              <a:rPr lang="en-US" altLang="ko-KR" sz="3600" dirty="0" smtClean="0"/>
              <a:t>-net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vhost</a:t>
            </a:r>
            <a:r>
              <a:rPr lang="en-US" altLang="ko-KR" sz="1600" dirty="0" smtClean="0"/>
              <a:t>-net - </a:t>
            </a:r>
            <a:r>
              <a:rPr lang="en-US" altLang="ko-KR" sz="1600" dirty="0" err="1" smtClean="0"/>
              <a:t>virtio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network device emulation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059070"/>
            <a:ext cx="6211748" cy="2124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dirty="0" smtClean="0"/>
              <a:t>             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20486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298696"/>
            <a:ext cx="259228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17194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58514" y="5157192"/>
            <a:ext cx="2592288" cy="36004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macvtap</a:t>
            </a:r>
            <a:r>
              <a:rPr lang="en-US" altLang="ko-KR" sz="1400" dirty="0" smtClean="0">
                <a:solidFill>
                  <a:schemeClr val="tx1"/>
                </a:solidFill>
              </a:rPr>
              <a:t> /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macvlan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629131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NIC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34888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8154" y="2482612"/>
            <a:ext cx="2304256" cy="370324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dirty="0" smtClean="0">
                <a:solidFill>
                  <a:schemeClr val="tx1"/>
                </a:solidFill>
              </a:rPr>
              <a:t>-net Device Driver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285293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290350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370232" y="3573016"/>
            <a:ext cx="5524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285293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051720" y="398362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58514" y="4171940"/>
            <a:ext cx="2592288" cy="757226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vhost</a:t>
            </a:r>
            <a:r>
              <a:rPr lang="en-US" altLang="ko-KR" sz="1400" dirty="0" smtClean="0">
                <a:solidFill>
                  <a:schemeClr val="tx1"/>
                </a:solidFill>
              </a:rPr>
              <a:t>-net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4581128"/>
            <a:ext cx="932489" cy="2988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076056" y="4281666"/>
            <a:ext cx="2376264" cy="37147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400" dirty="0" smtClean="0">
                <a:solidFill>
                  <a:schemeClr val="tx1"/>
                </a:solidFill>
              </a:rPr>
              <a:t>-net Emulation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32624" y="4581128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143567" y="4354247"/>
            <a:ext cx="932489" cy="29888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635896" y="443711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ioeventfd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22410" y="2813797"/>
            <a:ext cx="2061758" cy="14678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958514" y="5733256"/>
            <a:ext cx="2592288" cy="36004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NIC Device Driver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022410" y="2564904"/>
            <a:ext cx="2395324" cy="1716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211960" y="263691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799691" y="342900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36387" y="43270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55975" y="47099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46645" y="494116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868144" y="4929166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868144" y="551723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868144" y="606329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660232" y="4941169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660232" y="5523233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660232" y="6093296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267743" y="37170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52119" y="3933055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267743" y="299695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86506" y="3047521"/>
            <a:ext cx="105364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KVM + QEMU + </a:t>
            </a:r>
            <a:r>
              <a:rPr lang="en-US" altLang="ko-KR" sz="3600" dirty="0" err="1" smtClean="0"/>
              <a:t>VirtIO</a:t>
            </a:r>
            <a:r>
              <a:rPr lang="en-US" altLang="ko-KR" sz="3600" dirty="0" smtClean="0"/>
              <a:t> + </a:t>
            </a:r>
            <a:r>
              <a:rPr lang="en-US" altLang="ko-KR" sz="3600" dirty="0" err="1" smtClean="0"/>
              <a:t>vhost-scsi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KVM - CPU Virtualization, </a:t>
            </a:r>
            <a:r>
              <a:rPr lang="en-US" altLang="ko-KR" sz="1600" dirty="0"/>
              <a:t>Memory </a:t>
            </a:r>
            <a:r>
              <a:rPr lang="en-US" altLang="ko-KR" sz="1600" dirty="0" smtClean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QEMU - I/O Full-virtualization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vhost-scsi</a:t>
            </a: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virtio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scsi</a:t>
            </a:r>
            <a:r>
              <a:rPr lang="en-US" altLang="ko-KR" sz="1600" dirty="0" smtClean="0"/>
              <a:t> controller emulation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56596" y="4059070"/>
            <a:ext cx="6211748" cy="212075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dirty="0" smtClean="0"/>
              <a:t>             Linux Kernel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56596" y="2204864"/>
            <a:ext cx="6211748" cy="1728192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QEMU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74138" y="3298696"/>
            <a:ext cx="2592288" cy="274320"/>
          </a:xfrm>
          <a:prstGeom prst="roundRect">
            <a:avLst>
              <a:gd name="adj" fmla="val 120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4138" y="4171940"/>
            <a:ext cx="2569428" cy="84123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KVM Module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6596" y="6291318"/>
            <a:ext cx="6211748" cy="450050"/>
          </a:xfrm>
          <a:prstGeom prst="roundRect">
            <a:avLst>
              <a:gd name="adj" fmla="val 1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SCSI, SATA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4138" y="2348880"/>
            <a:ext cx="2592288" cy="864096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dirty="0" smtClean="0"/>
              <a:t>Guest Kernel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2852936"/>
            <a:ext cx="0" cy="1319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439652" y="2903505"/>
            <a:ext cx="936104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Exception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370232" y="3573016"/>
            <a:ext cx="0" cy="6112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370232" y="2852937"/>
            <a:ext cx="0" cy="44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958514" y="4171940"/>
            <a:ext cx="2592288" cy="757226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vhost-scsi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43567" y="4581128"/>
            <a:ext cx="932489" cy="2988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076056" y="4281666"/>
            <a:ext cx="2376264" cy="37147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virtio-scsi</a:t>
            </a:r>
            <a:r>
              <a:rPr lang="en-US" altLang="ko-KR" sz="1400" dirty="0" smtClean="0">
                <a:solidFill>
                  <a:schemeClr val="tx1"/>
                </a:solidFill>
              </a:rPr>
              <a:t> Emulation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32624" y="4581128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irqfd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4143567" y="4354247"/>
            <a:ext cx="932489" cy="29888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635896" y="4437112"/>
            <a:ext cx="886863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ioeventfd</a:t>
            </a:r>
            <a:endParaRPr lang="ko-KR" altLang="en-US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18154" y="2482612"/>
            <a:ext cx="2304256" cy="370324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virtio-scsi</a:t>
            </a:r>
            <a:r>
              <a:rPr lang="en-US" altLang="ko-KR" sz="1400" dirty="0" smtClean="0">
                <a:solidFill>
                  <a:schemeClr val="tx1"/>
                </a:solidFill>
              </a:rPr>
              <a:t> Device Driver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68044" y="5157192"/>
            <a:ext cx="2592288" cy="360040"/>
          </a:xfrm>
          <a:prstGeom prst="roundRect">
            <a:avLst>
              <a:gd name="adj" fmla="val 47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LIO (Linux I/O </a:t>
            </a:r>
            <a:r>
              <a:rPr lang="en-US" altLang="ko-KR" sz="1400" dirty="0" smtClean="0">
                <a:solidFill>
                  <a:schemeClr val="tx1"/>
                </a:solidFill>
              </a:rPr>
              <a:t>Target)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62872" y="5720121"/>
            <a:ext cx="2592288" cy="360040"/>
          </a:xfrm>
          <a:prstGeom prst="roundRect">
            <a:avLst>
              <a:gd name="adj" fmla="val 4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Block Device Driver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022410" y="2813797"/>
            <a:ext cx="2061758" cy="14678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022410" y="2564904"/>
            <a:ext cx="2395324" cy="1716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886506" y="3047521"/>
            <a:ext cx="1053646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virtqueue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211960" y="263691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52119" y="3933055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36387" y="43270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355975" y="4709903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6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868144" y="4929166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868144" y="551723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868144" y="6063292"/>
            <a:ext cx="0" cy="228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660232" y="4941169"/>
            <a:ext cx="0" cy="2160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660232" y="5517232"/>
            <a:ext cx="0" cy="2220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6660232" y="6080162"/>
            <a:ext cx="0" cy="2111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146645" y="4941169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051720" y="3983625"/>
            <a:ext cx="648072" cy="237463"/>
          </a:xfrm>
          <a:prstGeom prst="roundRect">
            <a:avLst>
              <a:gd name="adj" fmla="val 18293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vIRQ</a:t>
            </a:r>
            <a:endParaRPr lang="ko-KR" altLang="en-US" sz="1200" dirty="0"/>
          </a:p>
        </p:txBody>
      </p:sp>
      <p:sp>
        <p:nvSpPr>
          <p:cNvPr id="81" name="타원 80"/>
          <p:cNvSpPr/>
          <p:nvPr/>
        </p:nvSpPr>
        <p:spPr>
          <a:xfrm>
            <a:off x="1799691" y="3429000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267743" y="3717031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7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267743" y="2996952"/>
            <a:ext cx="216025" cy="2160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8563</TotalTime>
  <Words>437</Words>
  <Application>Microsoft Office PowerPoint</Application>
  <PresentationFormat>화면 슬라이드 쇼(4:3)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Software I/O Virtualization</vt:lpstr>
      <vt:lpstr>KVM + QEMU</vt:lpstr>
      <vt:lpstr>KVM + QEMU</vt:lpstr>
      <vt:lpstr>Virtio Architecture</vt:lpstr>
      <vt:lpstr>KVM + QEMU + VirtIO</vt:lpstr>
      <vt:lpstr>KVM + QEMU + virtio-net + virtio-blk</vt:lpstr>
      <vt:lpstr>KVM + QEMU + virtio-net + virtio-scsi</vt:lpstr>
      <vt:lpstr>KVM + QEMU + VirtIO + vhost-net</vt:lpstr>
      <vt:lpstr>KVM + QEMU + VirtIO + vhost-scsi</vt:lpstr>
      <vt:lpstr>KVM + QEMU + virtio-net + virtio-scsi + vhost-net + vhost-scsi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Supsup</cp:lastModifiedBy>
  <cp:revision>2076</cp:revision>
  <dcterms:created xsi:type="dcterms:W3CDTF">2006-10-05T04:04:58Z</dcterms:created>
  <dcterms:modified xsi:type="dcterms:W3CDTF">2017-03-26T14:59:13Z</dcterms:modified>
</cp:coreProperties>
</file>