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8" r:id="rId2"/>
    <p:sldId id="366" r:id="rId3"/>
    <p:sldId id="365" r:id="rId4"/>
    <p:sldId id="367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65" d="100"/>
          <a:sy n="165" d="100"/>
        </p:scale>
        <p:origin x="-31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</a:t>
            </a:r>
            <a:r>
              <a:rPr lang="en-US" altLang="ko-KR" sz="3600" dirty="0" smtClean="0"/>
              <a:t>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>
            <a:off x="2864081" y="1707654"/>
            <a:ext cx="1764197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A8411E5-A9E9-4E36-B89B-25648DB82851}"/>
              </a:ext>
            </a:extLst>
          </p:cNvPr>
          <p:cNvGrpSpPr/>
          <p:nvPr/>
        </p:nvGrpSpPr>
        <p:grpSpPr>
          <a:xfrm>
            <a:off x="2864081" y="1995686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D2B2FB0-94BB-4A5E-A589-6984AA294FEE}"/>
              </a:ext>
            </a:extLst>
          </p:cNvPr>
          <p:cNvGrpSpPr/>
          <p:nvPr/>
        </p:nvGrpSpPr>
        <p:grpSpPr>
          <a:xfrm>
            <a:off x="2864081" y="2283718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597B8C85-295D-4C92-9310-7320E17DDA59}"/>
              </a:ext>
            </a:extLst>
          </p:cNvPr>
          <p:cNvGrpSpPr/>
          <p:nvPr/>
        </p:nvGrpSpPr>
        <p:grpSpPr>
          <a:xfrm>
            <a:off x="1099897" y="2571750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8FB4A4B0-DE36-47FC-9BAE-7A0347C8CB49}"/>
              </a:ext>
            </a:extLst>
          </p:cNvPr>
          <p:cNvGrpSpPr/>
          <p:nvPr/>
        </p:nvGrpSpPr>
        <p:grpSpPr>
          <a:xfrm>
            <a:off x="1099896" y="2865386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F1A2A4C1-4A3E-408E-A9A1-A4F65D4F8A6E}"/>
              </a:ext>
            </a:extLst>
          </p:cNvPr>
          <p:cNvGrpSpPr/>
          <p:nvPr/>
        </p:nvGrpSpPr>
        <p:grpSpPr>
          <a:xfrm>
            <a:off x="2864029" y="3163042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BE5913C7-1C6F-4B1A-93A2-8F5A782FCF70}"/>
              </a:ext>
            </a:extLst>
          </p:cNvPr>
          <p:cNvGrpSpPr/>
          <p:nvPr/>
        </p:nvGrpSpPr>
        <p:grpSpPr>
          <a:xfrm>
            <a:off x="2864029" y="3454239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xmlns="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EAEB2C17-9C84-41F8-8131-9C3B1ACEDBEF}"/>
              </a:ext>
            </a:extLst>
          </p:cNvPr>
          <p:cNvGrpSpPr/>
          <p:nvPr/>
        </p:nvGrpSpPr>
        <p:grpSpPr>
          <a:xfrm>
            <a:off x="2864081" y="3745039"/>
            <a:ext cx="1764197" cy="230832"/>
            <a:chOff x="1099896" y="1044774"/>
            <a:chExt cx="1764197" cy="2308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0ADCDCB-221D-4E6F-BC22-A1B89B13A35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4A49550F-FB19-4BDC-BEB9-CC139F744772}"/>
              </a:ext>
            </a:extLst>
          </p:cNvPr>
          <p:cNvGrpSpPr/>
          <p:nvPr/>
        </p:nvGrpSpPr>
        <p:grpSpPr>
          <a:xfrm>
            <a:off x="4629226" y="4042302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39BB9162-D801-4BD4-9745-D7CA48E71C03}"/>
              </a:ext>
            </a:extLst>
          </p:cNvPr>
          <p:cNvGrpSpPr/>
          <p:nvPr/>
        </p:nvGrpSpPr>
        <p:grpSpPr>
          <a:xfrm>
            <a:off x="4627829" y="4273133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xmlns="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</a:t>
              </a:r>
              <a:r>
                <a:rPr lang="en-US" altLang="ko-KR" sz="900" b="1" dirty="0" smtClean="0"/>
                <a:t>(&amp; </a:t>
              </a:r>
              <a:r>
                <a:rPr lang="en-US" altLang="ko-KR" sz="900" b="1" dirty="0"/>
                <a:t>Refresh </a:t>
              </a:r>
              <a:r>
                <a:rPr lang="en-US" altLang="ko-KR" sz="900" b="1" dirty="0" smtClean="0"/>
                <a:t>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xmlns="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xmlns="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Get 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</a:t>
              </a:r>
              <a:r>
                <a:rPr lang="en-US" altLang="ko-KR" sz="900" dirty="0" smtClean="0"/>
                <a:t>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</a:t>
              </a:r>
              <a:r>
                <a:rPr lang="en-US" altLang="ko-KR" sz="900" dirty="0" smtClean="0"/>
                <a:t>. </a:t>
              </a:r>
              <a:r>
                <a:rPr lang="en-US" altLang="ko-KR" sz="900" dirty="0" smtClean="0"/>
                <a:t>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</a:t>
              </a:r>
              <a:r>
                <a:rPr lang="en-US" altLang="ko-KR" sz="900" dirty="0" smtClean="0"/>
                <a:t>. Send </a:t>
              </a:r>
              <a:r>
                <a:rPr lang="en-US" altLang="ko-KR" sz="900" b="1" dirty="0" smtClean="0"/>
                <a:t>Refresh </a:t>
              </a:r>
              <a:r>
                <a:rPr lang="en-US" altLang="ko-KR" sz="900" b="1" dirty="0"/>
                <a:t>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xmlns="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12. </a:t>
              </a:r>
              <a:r>
                <a:rPr lang="en-US" altLang="ko-KR" sz="900" dirty="0"/>
                <a:t>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xmlns="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13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14. </a:t>
              </a:r>
              <a:r>
                <a:rPr lang="en-US" altLang="ko-KR" sz="900" dirty="0"/>
                <a:t>Get 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</a:t>
              </a:r>
              <a:r>
                <a:rPr lang="en-US" altLang="ko-KR" sz="900" dirty="0" smtClean="0"/>
                <a:t>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</a:t>
              </a:r>
              <a:r>
                <a:rPr lang="en-US" altLang="ko-KR" sz="900" dirty="0" smtClean="0"/>
                <a:t>. </a:t>
              </a:r>
              <a:r>
                <a:rPr lang="en-US" altLang="ko-KR" sz="900" dirty="0" smtClean="0"/>
                <a:t>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10</a:t>
              </a:r>
              <a:r>
                <a:rPr lang="en-US" altLang="ko-KR" sz="900" dirty="0" smtClean="0"/>
                <a:t>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11. </a:t>
              </a:r>
              <a:r>
                <a:rPr lang="en-US" altLang="ko-KR" sz="900" dirty="0" smtClean="0"/>
                <a:t>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32357</TotalTime>
  <Words>266</Words>
  <Application>Microsoft Office PowerPoint</Application>
  <PresentationFormat>화면 슬라이드 쇼(16:9)</PresentationFormat>
  <Paragraphs>74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OAuth 2.0 Component</vt:lpstr>
      <vt:lpstr>OAuth 2.0 Flow - Access Token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4850</cp:revision>
  <dcterms:created xsi:type="dcterms:W3CDTF">2006-10-05T04:04:58Z</dcterms:created>
  <dcterms:modified xsi:type="dcterms:W3CDTF">2018-03-05T13:09:27Z</dcterms:modified>
</cp:coreProperties>
</file>